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1" r:id="rId2"/>
    <p:sldId id="2562" r:id="rId3"/>
    <p:sldId id="2595" r:id="rId4"/>
    <p:sldId id="2593" r:id="rId5"/>
    <p:sldId id="2610" r:id="rId6"/>
    <p:sldId id="2611" r:id="rId7"/>
    <p:sldId id="2564" r:id="rId8"/>
    <p:sldId id="2612" r:id="rId9"/>
    <p:sldId id="2613" r:id="rId10"/>
    <p:sldId id="2596" r:id="rId11"/>
    <p:sldId id="2579" r:id="rId12"/>
    <p:sldId id="2597" r:id="rId13"/>
    <p:sldId id="2604" r:id="rId14"/>
    <p:sldId id="2614" r:id="rId15"/>
    <p:sldId id="2615" r:id="rId16"/>
    <p:sldId id="2616" r:id="rId17"/>
    <p:sldId id="2585" r:id="rId18"/>
    <p:sldId id="2598" r:id="rId19"/>
    <p:sldId id="2617" r:id="rId20"/>
    <p:sldId id="2591" r:id="rId21"/>
    <p:sldId id="2599" r:id="rId22"/>
    <p:sldId id="2603" r:id="rId23"/>
    <p:sldId id="2590" r:id="rId24"/>
    <p:sldId id="2605" r:id="rId25"/>
    <p:sldId id="2606" r:id="rId26"/>
    <p:sldId id="2607" r:id="rId27"/>
    <p:sldId id="2608" r:id="rId28"/>
    <p:sldId id="2609" r:id="rId29"/>
    <p:sldId id="2601" r:id="rId30"/>
    <p:sldId id="2602"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 de l'arbitre pour le club de soccer le Venturi de Saguenay pour l'année 2025" id="{57C66E4B-200D-4F48-8E27-1E89A6F12547}">
          <p14:sldIdLst>
            <p14:sldId id="2561"/>
            <p14:sldId id="2562"/>
            <p14:sldId id="2595"/>
          </p14:sldIdLst>
        </p14:section>
        <p14:section name="Structure de l'arbitrage" id="{3723D867-2718-4960-8C14-AD296CB35A6C}">
          <p14:sldIdLst>
            <p14:sldId id="2593"/>
            <p14:sldId id="2610"/>
            <p14:sldId id="2611"/>
            <p14:sldId id="2564"/>
          </p14:sldIdLst>
        </p14:section>
        <p14:section name="Le cheminement des arbitres" id="{D1DD9360-DFC5-486D-B42E-93DA33CB9916}">
          <p14:sldIdLst>
            <p14:sldId id="2612"/>
            <p14:sldId id="2613"/>
            <p14:sldId id="2596"/>
          </p14:sldIdLst>
        </p14:section>
        <p14:section name="Mécaniques d'Assignations" id="{6E102F2F-6197-4395-AF5E-D822A42595F6}">
          <p14:sldIdLst>
            <p14:sldId id="2579"/>
            <p14:sldId id="2597"/>
            <p14:sldId id="2604"/>
          </p14:sldIdLst>
        </p14:section>
        <p14:section name="Organisation des matchs" id="{F3BBEC7B-F92A-45DB-916E-42D09222434F}">
          <p14:sldIdLst>
            <p14:sldId id="2614"/>
            <p14:sldId id="2615"/>
            <p14:sldId id="2616"/>
          </p14:sldIdLst>
        </p14:section>
        <p14:section name="Compensations" id="{7E68ADE7-99FB-438F-BED7-396359C687C0}">
          <p14:sldIdLst>
            <p14:sldId id="2585"/>
            <p14:sldId id="2598"/>
          </p14:sldIdLst>
        </p14:section>
        <p14:section name="Accompagnement de l'arbitre" id="{7B7EB513-7BD5-440A-875C-4BC8D42CDF16}">
          <p14:sldIdLst>
            <p14:sldId id="2617"/>
          </p14:sldIdLst>
        </p14:section>
        <p14:section name="Responsabilités de l'arbitre" id="{91B99974-F978-4856-8FBE-504FD9000F31}">
          <p14:sldIdLst>
            <p14:sldId id="2591"/>
            <p14:sldId id="2599"/>
            <p14:sldId id="2603"/>
            <p14:sldId id="2590"/>
          </p14:sldIdLst>
        </p14:section>
        <p14:section name="Autres éléments" id="{6FB730C9-F466-46EA-A414-D49CFA427A64}">
          <p14:sldIdLst>
            <p14:sldId id="2605"/>
            <p14:sldId id="2606"/>
            <p14:sldId id="2607"/>
            <p14:sldId id="2608"/>
            <p14:sldId id="2609"/>
          </p14:sldIdLst>
        </p14:section>
        <p14:section name="Formation SPORDLE PLAY" id="{31EAD9FF-E816-4384-8237-C4AB187AF05B}">
          <p14:sldIdLst>
            <p14:sldId id="2601"/>
            <p14:sldId id="26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757EB-ED42-4A34-A6AF-9DEA7A01DD7A}" v="3411" dt="2026-05-18T01:12:47.27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Bouchard" userId="a1cc103a-83c5-4b14-b0f6-ab3e88fc8e7c" providerId="ADAL" clId="{01AB41FB-8BC4-45FF-A1EE-A86375869193}"/>
    <pc:docChg chg="undo custSel addSld delSld modSld sldOrd addSection delSection modSection">
      <pc:chgData name="Emmanuel Bouchard" userId="a1cc103a-83c5-4b14-b0f6-ab3e88fc8e7c" providerId="ADAL" clId="{01AB41FB-8BC4-45FF-A1EE-A86375869193}" dt="2026-05-18T01:12:54.615" v="5448" actId="113"/>
      <pc:docMkLst>
        <pc:docMk/>
      </pc:docMkLst>
      <pc:sldChg chg="delSp modSp delDesignElem">
        <pc:chgData name="Emmanuel Bouchard" userId="a1cc103a-83c5-4b14-b0f6-ab3e88fc8e7c" providerId="ADAL" clId="{01AB41FB-8BC4-45FF-A1EE-A86375869193}" dt="2026-05-18T00:31:56.822" v="3842"/>
        <pc:sldMkLst>
          <pc:docMk/>
          <pc:sldMk cId="274112629" sldId="2561"/>
        </pc:sldMkLst>
        <pc:spChg chg="mod">
          <ac:chgData name="Emmanuel Bouchard" userId="a1cc103a-83c5-4b14-b0f6-ab3e88fc8e7c" providerId="ADAL" clId="{01AB41FB-8BC4-45FF-A1EE-A86375869193}" dt="2026-05-12T23:41:41.313" v="1" actId="20577"/>
          <ac:spMkLst>
            <pc:docMk/>
            <pc:sldMk cId="274112629" sldId="2561"/>
            <ac:spMk id="3" creationId="{C3798F5C-B9F5-C384-DFA6-BFEDAD67F6CC}"/>
          </ac:spMkLst>
        </pc:spChg>
        <pc:spChg chg="del">
          <ac:chgData name="Emmanuel Bouchard" userId="a1cc103a-83c5-4b14-b0f6-ab3e88fc8e7c" providerId="ADAL" clId="{01AB41FB-8BC4-45FF-A1EE-A86375869193}" dt="2026-05-18T00:31:56.822" v="3842"/>
          <ac:spMkLst>
            <pc:docMk/>
            <pc:sldMk cId="274112629" sldId="2561"/>
            <ac:spMk id="16" creationId="{FA69AAE0-49D5-4C8B-8BA2-55898C00E05E}"/>
          </ac:spMkLst>
        </pc:spChg>
      </pc:sldChg>
      <pc:sldChg chg="delSp modSp mod delDesignElem">
        <pc:chgData name="Emmanuel Bouchard" userId="a1cc103a-83c5-4b14-b0f6-ab3e88fc8e7c" providerId="ADAL" clId="{01AB41FB-8BC4-45FF-A1EE-A86375869193}" dt="2026-05-18T01:04:15.888" v="4965" actId="20577"/>
        <pc:sldMkLst>
          <pc:docMk/>
          <pc:sldMk cId="3126091334" sldId="2562"/>
        </pc:sldMkLst>
        <pc:spChg chg="mod">
          <ac:chgData name="Emmanuel Bouchard" userId="a1cc103a-83c5-4b14-b0f6-ab3e88fc8e7c" providerId="ADAL" clId="{01AB41FB-8BC4-45FF-A1EE-A86375869193}" dt="2026-05-18T01:04:15.888" v="4965" actId="20577"/>
          <ac:spMkLst>
            <pc:docMk/>
            <pc:sldMk cId="3126091334" sldId="2562"/>
            <ac:spMk id="4" creationId="{3F4805C8-539F-8D93-1508-8E1353C3958C}"/>
          </ac:spMkLst>
        </pc:spChg>
        <pc:spChg chg="del">
          <ac:chgData name="Emmanuel Bouchard" userId="a1cc103a-83c5-4b14-b0f6-ab3e88fc8e7c" providerId="ADAL" clId="{01AB41FB-8BC4-45FF-A1EE-A86375869193}" dt="2026-05-18T00:31:56.822" v="3842"/>
          <ac:spMkLst>
            <pc:docMk/>
            <pc:sldMk cId="3126091334" sldId="2562"/>
            <ac:spMk id="10" creationId="{04812C46-200A-4DEB-A05E-3ED6C68C2387}"/>
          </ac:spMkLst>
        </pc:spChg>
        <pc:spChg chg="del">
          <ac:chgData name="Emmanuel Bouchard" userId="a1cc103a-83c5-4b14-b0f6-ab3e88fc8e7c" providerId="ADAL" clId="{01AB41FB-8BC4-45FF-A1EE-A86375869193}" dt="2026-05-18T00:31:56.822" v="3842"/>
          <ac:spMkLst>
            <pc:docMk/>
            <pc:sldMk cId="3126091334" sldId="2562"/>
            <ac:spMk id="12" creationId="{D1EA859B-E555-4109-94F3-6700E046E008}"/>
          </ac:spMkLst>
        </pc:spChg>
        <pc:picChg chg="mod">
          <ac:chgData name="Emmanuel Bouchard" userId="a1cc103a-83c5-4b14-b0f6-ab3e88fc8e7c" providerId="ADAL" clId="{01AB41FB-8BC4-45FF-A1EE-A86375869193}" dt="2026-05-18T01:03:57.464" v="4948" actId="14100"/>
          <ac:picMkLst>
            <pc:docMk/>
            <pc:sldMk cId="3126091334" sldId="2562"/>
            <ac:picMk id="5" creationId="{EE598CC1-4721-4842-A1BC-A8CB2EED9254}"/>
          </ac:picMkLst>
        </pc:picChg>
      </pc:sldChg>
      <pc:sldChg chg="delSp del delDesignElem">
        <pc:chgData name="Emmanuel Bouchard" userId="a1cc103a-83c5-4b14-b0f6-ab3e88fc8e7c" providerId="ADAL" clId="{01AB41FB-8BC4-45FF-A1EE-A86375869193}" dt="2026-05-18T01:02:54.291" v="4942" actId="47"/>
        <pc:sldMkLst>
          <pc:docMk/>
          <pc:sldMk cId="3434474700" sldId="2563"/>
        </pc:sldMkLst>
        <pc:spChg chg="del">
          <ac:chgData name="Emmanuel Bouchard" userId="a1cc103a-83c5-4b14-b0f6-ab3e88fc8e7c" providerId="ADAL" clId="{01AB41FB-8BC4-45FF-A1EE-A86375869193}" dt="2026-05-18T00:31:56.822" v="3842"/>
          <ac:spMkLst>
            <pc:docMk/>
            <pc:sldMk cId="3434474700" sldId="2563"/>
            <ac:spMk id="7" creationId="{1A3C89F8-0D2F-47FF-B903-151248265F47}"/>
          </ac:spMkLst>
        </pc:spChg>
        <pc:spChg chg="del">
          <ac:chgData name="Emmanuel Bouchard" userId="a1cc103a-83c5-4b14-b0f6-ab3e88fc8e7c" providerId="ADAL" clId="{01AB41FB-8BC4-45FF-A1EE-A86375869193}" dt="2026-05-18T00:31:56.822" v="3842"/>
          <ac:spMkLst>
            <pc:docMk/>
            <pc:sldMk cId="3434474700" sldId="2563"/>
            <ac:spMk id="9" creationId="{C5CB530E-515E-412C-9DF1-5F8FFBD6F383}"/>
          </ac:spMkLst>
        </pc:spChg>
        <pc:spChg chg="del">
          <ac:chgData name="Emmanuel Bouchard" userId="a1cc103a-83c5-4b14-b0f6-ab3e88fc8e7c" providerId="ADAL" clId="{01AB41FB-8BC4-45FF-A1EE-A86375869193}" dt="2026-05-18T00:31:56.822" v="3842"/>
          <ac:spMkLst>
            <pc:docMk/>
            <pc:sldMk cId="3434474700" sldId="2563"/>
            <ac:spMk id="11" creationId="{712D4376-A578-4FF1-94FC-245E7A6A489F}"/>
          </ac:spMkLst>
        </pc:spChg>
        <pc:spChg chg="del">
          <ac:chgData name="Emmanuel Bouchard" userId="a1cc103a-83c5-4b14-b0f6-ab3e88fc8e7c" providerId="ADAL" clId="{01AB41FB-8BC4-45FF-A1EE-A86375869193}" dt="2026-05-18T00:31:56.822" v="3842"/>
          <ac:spMkLst>
            <pc:docMk/>
            <pc:sldMk cId="3434474700" sldId="2563"/>
            <ac:spMk id="13" creationId="{AEA7509D-F04F-40CB-A0B3-EEF16499CC9F}"/>
          </ac:spMkLst>
        </pc:spChg>
        <pc:spChg chg="del">
          <ac:chgData name="Emmanuel Bouchard" userId="a1cc103a-83c5-4b14-b0f6-ab3e88fc8e7c" providerId="ADAL" clId="{01AB41FB-8BC4-45FF-A1EE-A86375869193}" dt="2026-05-18T00:31:56.822" v="3842"/>
          <ac:spMkLst>
            <pc:docMk/>
            <pc:sldMk cId="3434474700" sldId="2563"/>
            <ac:spMk id="17" creationId="{508BEF50-7B1E-49A4-BC19-5F4F1D755E64}"/>
          </ac:spMkLst>
        </pc:spChg>
        <pc:spChg chg="del">
          <ac:chgData name="Emmanuel Bouchard" userId="a1cc103a-83c5-4b14-b0f6-ab3e88fc8e7c" providerId="ADAL" clId="{01AB41FB-8BC4-45FF-A1EE-A86375869193}" dt="2026-05-18T00:31:56.822" v="3842"/>
          <ac:spMkLst>
            <pc:docMk/>
            <pc:sldMk cId="3434474700" sldId="2563"/>
            <ac:spMk id="19" creationId="{3FBAD350-5664-4811-A208-657FB882D350}"/>
          </ac:spMkLst>
        </pc:spChg>
        <pc:spChg chg="del">
          <ac:chgData name="Emmanuel Bouchard" userId="a1cc103a-83c5-4b14-b0f6-ab3e88fc8e7c" providerId="ADAL" clId="{01AB41FB-8BC4-45FF-A1EE-A86375869193}" dt="2026-05-18T00:31:56.822" v="3842"/>
          <ac:spMkLst>
            <pc:docMk/>
            <pc:sldMk cId="3434474700" sldId="2563"/>
            <ac:spMk id="21" creationId="{C39ADB8F-D187-49D7-BDCF-C1B6DC727068}"/>
          </ac:spMkLst>
        </pc:spChg>
        <pc:cxnChg chg="del">
          <ac:chgData name="Emmanuel Bouchard" userId="a1cc103a-83c5-4b14-b0f6-ab3e88fc8e7c" providerId="ADAL" clId="{01AB41FB-8BC4-45FF-A1EE-A86375869193}" dt="2026-05-18T00:31:56.822" v="3842"/>
          <ac:cxnSpMkLst>
            <pc:docMk/>
            <pc:sldMk cId="3434474700" sldId="2563"/>
            <ac:cxnSpMk id="15" creationId="{56020367-4FD5-4596-8E10-C5F095CD8DBF}"/>
          </ac:cxnSpMkLst>
        </pc:cxnChg>
      </pc:sldChg>
      <pc:sldChg chg="delSp modSp mod delDesignElem">
        <pc:chgData name="Emmanuel Bouchard" userId="a1cc103a-83c5-4b14-b0f6-ab3e88fc8e7c" providerId="ADAL" clId="{01AB41FB-8BC4-45FF-A1EE-A86375869193}" dt="2026-05-18T00:31:56.822" v="3842"/>
        <pc:sldMkLst>
          <pc:docMk/>
          <pc:sldMk cId="3732372816" sldId="2564"/>
        </pc:sldMkLst>
        <pc:spChg chg="mod">
          <ac:chgData name="Emmanuel Bouchard" userId="a1cc103a-83c5-4b14-b0f6-ab3e88fc8e7c" providerId="ADAL" clId="{01AB41FB-8BC4-45FF-A1EE-A86375869193}" dt="2026-05-13T00:01:46.291" v="269" actId="27636"/>
          <ac:spMkLst>
            <pc:docMk/>
            <pc:sldMk cId="3732372816" sldId="2564"/>
            <ac:spMk id="4" creationId="{55093F19-CD6D-EB3F-8ED3-BE4DAE33DBED}"/>
          </ac:spMkLst>
        </pc:spChg>
        <pc:spChg chg="del">
          <ac:chgData name="Emmanuel Bouchard" userId="a1cc103a-83c5-4b14-b0f6-ab3e88fc8e7c" providerId="ADAL" clId="{01AB41FB-8BC4-45FF-A1EE-A86375869193}" dt="2026-05-18T00:31:56.822" v="3842"/>
          <ac:spMkLst>
            <pc:docMk/>
            <pc:sldMk cId="3732372816" sldId="2564"/>
            <ac:spMk id="10" creationId="{637B2035-1FCB-439A-B421-095E136C7E07}"/>
          </ac:spMkLst>
        </pc:spChg>
        <pc:spChg chg="del">
          <ac:chgData name="Emmanuel Bouchard" userId="a1cc103a-83c5-4b14-b0f6-ab3e88fc8e7c" providerId="ADAL" clId="{01AB41FB-8BC4-45FF-A1EE-A86375869193}" dt="2026-05-18T00:31:56.822" v="3842"/>
          <ac:spMkLst>
            <pc:docMk/>
            <pc:sldMk cId="3732372816" sldId="2564"/>
            <ac:spMk id="12" creationId="{676D6CDF-C512-4739-B158-55EE955EFA39}"/>
          </ac:spMkLst>
        </pc:spChg>
        <pc:picChg chg="mod">
          <ac:chgData name="Emmanuel Bouchard" userId="a1cc103a-83c5-4b14-b0f6-ab3e88fc8e7c" providerId="ADAL" clId="{01AB41FB-8BC4-45FF-A1EE-A86375869193}" dt="2026-05-13T00:01:57.557" v="280" actId="1038"/>
          <ac:picMkLst>
            <pc:docMk/>
            <pc:sldMk cId="3732372816" sldId="2564"/>
            <ac:picMk id="6" creationId="{A0C41573-D7C9-12E2-0F69-606E8CC73C91}"/>
          </ac:picMkLst>
        </pc:picChg>
      </pc:sldChg>
      <pc:sldChg chg="delSp del delDesignElem">
        <pc:chgData name="Emmanuel Bouchard" userId="a1cc103a-83c5-4b14-b0f6-ab3e88fc8e7c" providerId="ADAL" clId="{01AB41FB-8BC4-45FF-A1EE-A86375869193}" dt="2026-05-18T00:41:34.218" v="4935" actId="47"/>
        <pc:sldMkLst>
          <pc:docMk/>
          <pc:sldMk cId="2669096606" sldId="2572"/>
        </pc:sldMkLst>
        <pc:spChg chg="del">
          <ac:chgData name="Emmanuel Bouchard" userId="a1cc103a-83c5-4b14-b0f6-ab3e88fc8e7c" providerId="ADAL" clId="{01AB41FB-8BC4-45FF-A1EE-A86375869193}" dt="2026-05-18T00:31:56.822" v="3842"/>
          <ac:spMkLst>
            <pc:docMk/>
            <pc:sldMk cId="2669096606" sldId="2572"/>
            <ac:spMk id="7" creationId="{6F5A5072-7B47-4D32-B52A-4EBBF590B8A5}"/>
          </ac:spMkLst>
        </pc:spChg>
        <pc:spChg chg="del">
          <ac:chgData name="Emmanuel Bouchard" userId="a1cc103a-83c5-4b14-b0f6-ab3e88fc8e7c" providerId="ADAL" clId="{01AB41FB-8BC4-45FF-A1EE-A86375869193}" dt="2026-05-18T00:31:56.822" v="3842"/>
          <ac:spMkLst>
            <pc:docMk/>
            <pc:sldMk cId="2669096606" sldId="2572"/>
            <ac:spMk id="9" creationId="{9715DAF0-AE1B-46C9-8A6B-DB2AA05AB91D}"/>
          </ac:spMkLst>
        </pc:spChg>
        <pc:spChg chg="del">
          <ac:chgData name="Emmanuel Bouchard" userId="a1cc103a-83c5-4b14-b0f6-ab3e88fc8e7c" providerId="ADAL" clId="{01AB41FB-8BC4-45FF-A1EE-A86375869193}" dt="2026-05-18T00:31:56.822" v="3842"/>
          <ac:spMkLst>
            <pc:docMk/>
            <pc:sldMk cId="2669096606" sldId="2572"/>
            <ac:spMk id="11" creationId="{6016219D-510E-4184-9090-6D5578A87BD1}"/>
          </ac:spMkLst>
        </pc:spChg>
        <pc:spChg chg="del">
          <ac:chgData name="Emmanuel Bouchard" userId="a1cc103a-83c5-4b14-b0f6-ab3e88fc8e7c" providerId="ADAL" clId="{01AB41FB-8BC4-45FF-A1EE-A86375869193}" dt="2026-05-18T00:31:56.822" v="3842"/>
          <ac:spMkLst>
            <pc:docMk/>
            <pc:sldMk cId="2669096606" sldId="2572"/>
            <ac:spMk id="13" creationId="{AFF4A713-7B75-4B21-90D7-5AB19547C728}"/>
          </ac:spMkLst>
        </pc:spChg>
        <pc:spChg chg="del">
          <ac:chgData name="Emmanuel Bouchard" userId="a1cc103a-83c5-4b14-b0f6-ab3e88fc8e7c" providerId="ADAL" clId="{01AB41FB-8BC4-45FF-A1EE-A86375869193}" dt="2026-05-18T00:31:56.822" v="3842"/>
          <ac:spMkLst>
            <pc:docMk/>
            <pc:sldMk cId="2669096606" sldId="2572"/>
            <ac:spMk id="15" creationId="{DC631C0B-6DA6-4E57-8231-CE32B3434A7E}"/>
          </ac:spMkLst>
        </pc:spChg>
        <pc:spChg chg="del">
          <ac:chgData name="Emmanuel Bouchard" userId="a1cc103a-83c5-4b14-b0f6-ab3e88fc8e7c" providerId="ADAL" clId="{01AB41FB-8BC4-45FF-A1EE-A86375869193}" dt="2026-05-18T00:31:56.822" v="3842"/>
          <ac:spMkLst>
            <pc:docMk/>
            <pc:sldMk cId="2669096606" sldId="2572"/>
            <ac:spMk id="17" creationId="{C29501E6-A978-4A61-9689-9085AF97A53A}"/>
          </ac:spMkLst>
        </pc:spChg>
      </pc:sldChg>
      <pc:sldChg chg="delSp del delDesignElem">
        <pc:chgData name="Emmanuel Bouchard" userId="a1cc103a-83c5-4b14-b0f6-ab3e88fc8e7c" providerId="ADAL" clId="{01AB41FB-8BC4-45FF-A1EE-A86375869193}" dt="2026-05-18T00:41:30.273" v="4934" actId="47"/>
        <pc:sldMkLst>
          <pc:docMk/>
          <pc:sldMk cId="2313134043" sldId="2578"/>
        </pc:sldMkLst>
        <pc:spChg chg="del">
          <ac:chgData name="Emmanuel Bouchard" userId="a1cc103a-83c5-4b14-b0f6-ab3e88fc8e7c" providerId="ADAL" clId="{01AB41FB-8BC4-45FF-A1EE-A86375869193}" dt="2026-05-18T00:31:56.822" v="3842"/>
          <ac:spMkLst>
            <pc:docMk/>
            <pc:sldMk cId="2313134043" sldId="2578"/>
            <ac:spMk id="7" creationId="{6F5A5072-7B47-4D32-B52A-4EBBF590B8A5}"/>
          </ac:spMkLst>
        </pc:spChg>
        <pc:spChg chg="del">
          <ac:chgData name="Emmanuel Bouchard" userId="a1cc103a-83c5-4b14-b0f6-ab3e88fc8e7c" providerId="ADAL" clId="{01AB41FB-8BC4-45FF-A1EE-A86375869193}" dt="2026-05-18T00:31:56.822" v="3842"/>
          <ac:spMkLst>
            <pc:docMk/>
            <pc:sldMk cId="2313134043" sldId="2578"/>
            <ac:spMk id="9" creationId="{9715DAF0-AE1B-46C9-8A6B-DB2AA05AB91D}"/>
          </ac:spMkLst>
        </pc:spChg>
        <pc:spChg chg="del">
          <ac:chgData name="Emmanuel Bouchard" userId="a1cc103a-83c5-4b14-b0f6-ab3e88fc8e7c" providerId="ADAL" clId="{01AB41FB-8BC4-45FF-A1EE-A86375869193}" dt="2026-05-18T00:31:56.822" v="3842"/>
          <ac:spMkLst>
            <pc:docMk/>
            <pc:sldMk cId="2313134043" sldId="2578"/>
            <ac:spMk id="11" creationId="{6016219D-510E-4184-9090-6D5578A87BD1}"/>
          </ac:spMkLst>
        </pc:spChg>
        <pc:spChg chg="del">
          <ac:chgData name="Emmanuel Bouchard" userId="a1cc103a-83c5-4b14-b0f6-ab3e88fc8e7c" providerId="ADAL" clId="{01AB41FB-8BC4-45FF-A1EE-A86375869193}" dt="2026-05-18T00:31:56.822" v="3842"/>
          <ac:spMkLst>
            <pc:docMk/>
            <pc:sldMk cId="2313134043" sldId="2578"/>
            <ac:spMk id="13" creationId="{AFF4A713-7B75-4B21-90D7-5AB19547C728}"/>
          </ac:spMkLst>
        </pc:spChg>
        <pc:spChg chg="del">
          <ac:chgData name="Emmanuel Bouchard" userId="a1cc103a-83c5-4b14-b0f6-ab3e88fc8e7c" providerId="ADAL" clId="{01AB41FB-8BC4-45FF-A1EE-A86375869193}" dt="2026-05-18T00:31:56.822" v="3842"/>
          <ac:spMkLst>
            <pc:docMk/>
            <pc:sldMk cId="2313134043" sldId="2578"/>
            <ac:spMk id="15" creationId="{DC631C0B-6DA6-4E57-8231-CE32B3434A7E}"/>
          </ac:spMkLst>
        </pc:spChg>
        <pc:spChg chg="del">
          <ac:chgData name="Emmanuel Bouchard" userId="a1cc103a-83c5-4b14-b0f6-ab3e88fc8e7c" providerId="ADAL" clId="{01AB41FB-8BC4-45FF-A1EE-A86375869193}" dt="2026-05-18T00:31:56.822" v="3842"/>
          <ac:spMkLst>
            <pc:docMk/>
            <pc:sldMk cId="2313134043" sldId="2578"/>
            <ac:spMk id="17" creationId="{C29501E6-A978-4A61-9689-9085AF97A53A}"/>
          </ac:spMkLst>
        </pc:spChg>
      </pc:sldChg>
      <pc:sldChg chg="delSp delDesignElem">
        <pc:chgData name="Emmanuel Bouchard" userId="a1cc103a-83c5-4b14-b0f6-ab3e88fc8e7c" providerId="ADAL" clId="{01AB41FB-8BC4-45FF-A1EE-A86375869193}" dt="2026-05-18T00:31:56.822" v="3842"/>
        <pc:sldMkLst>
          <pc:docMk/>
          <pc:sldMk cId="494359978" sldId="2579"/>
        </pc:sldMkLst>
        <pc:spChg chg="del">
          <ac:chgData name="Emmanuel Bouchard" userId="a1cc103a-83c5-4b14-b0f6-ab3e88fc8e7c" providerId="ADAL" clId="{01AB41FB-8BC4-45FF-A1EE-A86375869193}" dt="2026-05-18T00:31:56.822" v="3842"/>
          <ac:spMkLst>
            <pc:docMk/>
            <pc:sldMk cId="494359978" sldId="2579"/>
            <ac:spMk id="10" creationId="{9F7D5CDA-D291-4307-BF55-1381FED29634}"/>
          </ac:spMkLst>
        </pc:spChg>
      </pc:sldChg>
      <pc:sldChg chg="delSp del delDesignElem">
        <pc:chgData name="Emmanuel Bouchard" userId="a1cc103a-83c5-4b14-b0f6-ab3e88fc8e7c" providerId="ADAL" clId="{01AB41FB-8BC4-45FF-A1EE-A86375869193}" dt="2026-05-18T00:41:44.811" v="4936" actId="47"/>
        <pc:sldMkLst>
          <pc:docMk/>
          <pc:sldMk cId="3814296404" sldId="2581"/>
        </pc:sldMkLst>
        <pc:spChg chg="del">
          <ac:chgData name="Emmanuel Bouchard" userId="a1cc103a-83c5-4b14-b0f6-ab3e88fc8e7c" providerId="ADAL" clId="{01AB41FB-8BC4-45FF-A1EE-A86375869193}" dt="2026-05-18T00:31:56.822" v="3842"/>
          <ac:spMkLst>
            <pc:docMk/>
            <pc:sldMk cId="3814296404" sldId="2581"/>
            <ac:spMk id="7" creationId="{6F5A5072-7B47-4D32-B52A-4EBBF590B8A5}"/>
          </ac:spMkLst>
        </pc:spChg>
        <pc:spChg chg="del">
          <ac:chgData name="Emmanuel Bouchard" userId="a1cc103a-83c5-4b14-b0f6-ab3e88fc8e7c" providerId="ADAL" clId="{01AB41FB-8BC4-45FF-A1EE-A86375869193}" dt="2026-05-18T00:31:56.822" v="3842"/>
          <ac:spMkLst>
            <pc:docMk/>
            <pc:sldMk cId="3814296404" sldId="2581"/>
            <ac:spMk id="9" creationId="{9715DAF0-AE1B-46C9-8A6B-DB2AA05AB91D}"/>
          </ac:spMkLst>
        </pc:spChg>
        <pc:spChg chg="del">
          <ac:chgData name="Emmanuel Bouchard" userId="a1cc103a-83c5-4b14-b0f6-ab3e88fc8e7c" providerId="ADAL" clId="{01AB41FB-8BC4-45FF-A1EE-A86375869193}" dt="2026-05-18T00:31:56.822" v="3842"/>
          <ac:spMkLst>
            <pc:docMk/>
            <pc:sldMk cId="3814296404" sldId="2581"/>
            <ac:spMk id="11" creationId="{6016219D-510E-4184-9090-6D5578A87BD1}"/>
          </ac:spMkLst>
        </pc:spChg>
        <pc:spChg chg="del">
          <ac:chgData name="Emmanuel Bouchard" userId="a1cc103a-83c5-4b14-b0f6-ab3e88fc8e7c" providerId="ADAL" clId="{01AB41FB-8BC4-45FF-A1EE-A86375869193}" dt="2026-05-18T00:31:56.822" v="3842"/>
          <ac:spMkLst>
            <pc:docMk/>
            <pc:sldMk cId="3814296404" sldId="2581"/>
            <ac:spMk id="13" creationId="{AFF4A713-7B75-4B21-90D7-5AB19547C728}"/>
          </ac:spMkLst>
        </pc:spChg>
        <pc:spChg chg="del">
          <ac:chgData name="Emmanuel Bouchard" userId="a1cc103a-83c5-4b14-b0f6-ab3e88fc8e7c" providerId="ADAL" clId="{01AB41FB-8BC4-45FF-A1EE-A86375869193}" dt="2026-05-18T00:31:56.822" v="3842"/>
          <ac:spMkLst>
            <pc:docMk/>
            <pc:sldMk cId="3814296404" sldId="2581"/>
            <ac:spMk id="15" creationId="{DC631C0B-6DA6-4E57-8231-CE32B3434A7E}"/>
          </ac:spMkLst>
        </pc:spChg>
        <pc:spChg chg="del">
          <ac:chgData name="Emmanuel Bouchard" userId="a1cc103a-83c5-4b14-b0f6-ab3e88fc8e7c" providerId="ADAL" clId="{01AB41FB-8BC4-45FF-A1EE-A86375869193}" dt="2026-05-18T00:31:56.822" v="3842"/>
          <ac:spMkLst>
            <pc:docMk/>
            <pc:sldMk cId="3814296404" sldId="2581"/>
            <ac:spMk id="17" creationId="{C29501E6-A978-4A61-9689-9085AF97A53A}"/>
          </ac:spMkLst>
        </pc:spChg>
      </pc:sldChg>
      <pc:sldChg chg="delSp delDesignElem">
        <pc:chgData name="Emmanuel Bouchard" userId="a1cc103a-83c5-4b14-b0f6-ab3e88fc8e7c" providerId="ADAL" clId="{01AB41FB-8BC4-45FF-A1EE-A86375869193}" dt="2026-05-18T00:31:56.822" v="3842"/>
        <pc:sldMkLst>
          <pc:docMk/>
          <pc:sldMk cId="1066109077" sldId="2585"/>
        </pc:sldMkLst>
        <pc:spChg chg="del">
          <ac:chgData name="Emmanuel Bouchard" userId="a1cc103a-83c5-4b14-b0f6-ab3e88fc8e7c" providerId="ADAL" clId="{01AB41FB-8BC4-45FF-A1EE-A86375869193}" dt="2026-05-18T00:31:56.822" v="3842"/>
          <ac:spMkLst>
            <pc:docMk/>
            <pc:sldMk cId="1066109077" sldId="2585"/>
            <ac:spMk id="10" creationId="{6A84B152-3496-4C52-AF08-97AFFC09DD2C}"/>
          </ac:spMkLst>
        </pc:spChg>
        <pc:spChg chg="del">
          <ac:chgData name="Emmanuel Bouchard" userId="a1cc103a-83c5-4b14-b0f6-ab3e88fc8e7c" providerId="ADAL" clId="{01AB41FB-8BC4-45FF-A1EE-A86375869193}" dt="2026-05-18T00:31:56.822" v="3842"/>
          <ac:spMkLst>
            <pc:docMk/>
            <pc:sldMk cId="1066109077" sldId="2585"/>
            <ac:spMk id="12" creationId="{6B2ADB95-0FA3-4BD7-A8AC-89D014A83E5B}"/>
          </ac:spMkLst>
        </pc:spChg>
        <pc:spChg chg="del">
          <ac:chgData name="Emmanuel Bouchard" userId="a1cc103a-83c5-4b14-b0f6-ab3e88fc8e7c" providerId="ADAL" clId="{01AB41FB-8BC4-45FF-A1EE-A86375869193}" dt="2026-05-18T00:31:56.822" v="3842"/>
          <ac:spMkLst>
            <pc:docMk/>
            <pc:sldMk cId="1066109077" sldId="2585"/>
            <ac:spMk id="14" creationId="{C924DBCE-E731-4B22-8181-A39C1D86276C}"/>
          </ac:spMkLst>
        </pc:spChg>
        <pc:spChg chg="del">
          <ac:chgData name="Emmanuel Bouchard" userId="a1cc103a-83c5-4b14-b0f6-ab3e88fc8e7c" providerId="ADAL" clId="{01AB41FB-8BC4-45FF-A1EE-A86375869193}" dt="2026-05-18T00:31:56.822" v="3842"/>
          <ac:spMkLst>
            <pc:docMk/>
            <pc:sldMk cId="1066109077" sldId="2585"/>
            <ac:spMk id="16" creationId="{4CBF9756-6AC8-4C65-84DF-56FBFFA1D873}"/>
          </ac:spMkLst>
        </pc:spChg>
        <pc:spChg chg="del">
          <ac:chgData name="Emmanuel Bouchard" userId="a1cc103a-83c5-4b14-b0f6-ab3e88fc8e7c" providerId="ADAL" clId="{01AB41FB-8BC4-45FF-A1EE-A86375869193}" dt="2026-05-18T00:31:56.822" v="3842"/>
          <ac:spMkLst>
            <pc:docMk/>
            <pc:sldMk cId="1066109077" sldId="2585"/>
            <ac:spMk id="18" creationId="{2D385988-EAAF-4C27-AF8A-2BFBECAF3D4F}"/>
          </ac:spMkLst>
        </pc:spChg>
        <pc:spChg chg="del">
          <ac:chgData name="Emmanuel Bouchard" userId="a1cc103a-83c5-4b14-b0f6-ab3e88fc8e7c" providerId="ADAL" clId="{01AB41FB-8BC4-45FF-A1EE-A86375869193}" dt="2026-05-18T00:31:56.822" v="3842"/>
          <ac:spMkLst>
            <pc:docMk/>
            <pc:sldMk cId="1066109077" sldId="2585"/>
            <ac:spMk id="22" creationId="{B621D332-7329-4994-8836-C429A51B7549}"/>
          </ac:spMkLst>
        </pc:spChg>
        <pc:spChg chg="del">
          <ac:chgData name="Emmanuel Bouchard" userId="a1cc103a-83c5-4b14-b0f6-ab3e88fc8e7c" providerId="ADAL" clId="{01AB41FB-8BC4-45FF-A1EE-A86375869193}" dt="2026-05-18T00:31:56.822" v="3842"/>
          <ac:spMkLst>
            <pc:docMk/>
            <pc:sldMk cId="1066109077" sldId="2585"/>
            <ac:spMk id="24" creationId="{2D20F754-35A9-4508-BE3C-C59996D1437B}"/>
          </ac:spMkLst>
        </pc:spChg>
        <pc:cxnChg chg="del">
          <ac:chgData name="Emmanuel Bouchard" userId="a1cc103a-83c5-4b14-b0f6-ab3e88fc8e7c" providerId="ADAL" clId="{01AB41FB-8BC4-45FF-A1EE-A86375869193}" dt="2026-05-18T00:31:56.822" v="3842"/>
          <ac:cxnSpMkLst>
            <pc:docMk/>
            <pc:sldMk cId="1066109077" sldId="2585"/>
            <ac:cxnSpMk id="20" creationId="{43621FD4-D14D-45D5-9A57-9A2DE5EA59C0}"/>
          </ac:cxnSpMkLst>
        </pc:cxnChg>
      </pc:sldChg>
      <pc:sldChg chg="delSp del delDesignElem">
        <pc:chgData name="Emmanuel Bouchard" userId="a1cc103a-83c5-4b14-b0f6-ab3e88fc8e7c" providerId="ADAL" clId="{01AB41FB-8BC4-45FF-A1EE-A86375869193}" dt="2026-05-18T00:37:33.719" v="4790" actId="47"/>
        <pc:sldMkLst>
          <pc:docMk/>
          <pc:sldMk cId="806807854" sldId="2589"/>
        </pc:sldMkLst>
        <pc:spChg chg="del">
          <ac:chgData name="Emmanuel Bouchard" userId="a1cc103a-83c5-4b14-b0f6-ab3e88fc8e7c" providerId="ADAL" clId="{01AB41FB-8BC4-45FF-A1EE-A86375869193}" dt="2026-05-18T00:31:56.822" v="3842"/>
          <ac:spMkLst>
            <pc:docMk/>
            <pc:sldMk cId="806807854" sldId="2589"/>
            <ac:spMk id="7" creationId="{6F5A5072-7B47-4D32-B52A-4EBBF590B8A5}"/>
          </ac:spMkLst>
        </pc:spChg>
        <pc:spChg chg="del">
          <ac:chgData name="Emmanuel Bouchard" userId="a1cc103a-83c5-4b14-b0f6-ab3e88fc8e7c" providerId="ADAL" clId="{01AB41FB-8BC4-45FF-A1EE-A86375869193}" dt="2026-05-18T00:31:56.822" v="3842"/>
          <ac:spMkLst>
            <pc:docMk/>
            <pc:sldMk cId="806807854" sldId="2589"/>
            <ac:spMk id="9" creationId="{9715DAF0-AE1B-46C9-8A6B-DB2AA05AB91D}"/>
          </ac:spMkLst>
        </pc:spChg>
        <pc:spChg chg="del">
          <ac:chgData name="Emmanuel Bouchard" userId="a1cc103a-83c5-4b14-b0f6-ab3e88fc8e7c" providerId="ADAL" clId="{01AB41FB-8BC4-45FF-A1EE-A86375869193}" dt="2026-05-18T00:31:56.822" v="3842"/>
          <ac:spMkLst>
            <pc:docMk/>
            <pc:sldMk cId="806807854" sldId="2589"/>
            <ac:spMk id="11" creationId="{6016219D-510E-4184-9090-6D5578A87BD1}"/>
          </ac:spMkLst>
        </pc:spChg>
        <pc:spChg chg="del">
          <ac:chgData name="Emmanuel Bouchard" userId="a1cc103a-83c5-4b14-b0f6-ab3e88fc8e7c" providerId="ADAL" clId="{01AB41FB-8BC4-45FF-A1EE-A86375869193}" dt="2026-05-18T00:31:56.822" v="3842"/>
          <ac:spMkLst>
            <pc:docMk/>
            <pc:sldMk cId="806807854" sldId="2589"/>
            <ac:spMk id="13" creationId="{AFF4A713-7B75-4B21-90D7-5AB19547C728}"/>
          </ac:spMkLst>
        </pc:spChg>
        <pc:spChg chg="del">
          <ac:chgData name="Emmanuel Bouchard" userId="a1cc103a-83c5-4b14-b0f6-ab3e88fc8e7c" providerId="ADAL" clId="{01AB41FB-8BC4-45FF-A1EE-A86375869193}" dt="2026-05-18T00:31:56.822" v="3842"/>
          <ac:spMkLst>
            <pc:docMk/>
            <pc:sldMk cId="806807854" sldId="2589"/>
            <ac:spMk id="15" creationId="{DC631C0B-6DA6-4E57-8231-CE32B3434A7E}"/>
          </ac:spMkLst>
        </pc:spChg>
        <pc:spChg chg="del">
          <ac:chgData name="Emmanuel Bouchard" userId="a1cc103a-83c5-4b14-b0f6-ab3e88fc8e7c" providerId="ADAL" clId="{01AB41FB-8BC4-45FF-A1EE-A86375869193}" dt="2026-05-18T00:31:56.822" v="3842"/>
          <ac:spMkLst>
            <pc:docMk/>
            <pc:sldMk cId="806807854" sldId="2589"/>
            <ac:spMk id="17" creationId="{C29501E6-A978-4A61-9689-9085AF97A53A}"/>
          </ac:spMkLst>
        </pc:spChg>
      </pc:sldChg>
      <pc:sldChg chg="addSp delSp modSp add del setBg delDesignElem">
        <pc:chgData name="Emmanuel Bouchard" userId="a1cc103a-83c5-4b14-b0f6-ab3e88fc8e7c" providerId="ADAL" clId="{01AB41FB-8BC4-45FF-A1EE-A86375869193}" dt="2026-05-18T01:03:41.451" v="4947"/>
        <pc:sldMkLst>
          <pc:docMk/>
          <pc:sldMk cId="3624362822" sldId="2590"/>
        </pc:sldMkLst>
        <pc:spChg chg="add del">
          <ac:chgData name="Emmanuel Bouchard" userId="a1cc103a-83c5-4b14-b0f6-ab3e88fc8e7c" providerId="ADAL" clId="{01AB41FB-8BC4-45FF-A1EE-A86375869193}" dt="2026-05-18T01:03:36.192" v="4946"/>
          <ac:spMkLst>
            <pc:docMk/>
            <pc:sldMk cId="3624362822" sldId="2590"/>
            <ac:spMk id="10" creationId="{5A0118C5-4F8D-4CF4-BADD-53FEACC6C42A}"/>
          </ac:spMkLst>
        </pc:spChg>
        <pc:spChg chg="add del">
          <ac:chgData name="Emmanuel Bouchard" userId="a1cc103a-83c5-4b14-b0f6-ab3e88fc8e7c" providerId="ADAL" clId="{01AB41FB-8BC4-45FF-A1EE-A86375869193}" dt="2026-05-18T01:03:36.192" v="4946"/>
          <ac:spMkLst>
            <pc:docMk/>
            <pc:sldMk cId="3624362822" sldId="2590"/>
            <ac:spMk id="16" creationId="{CAEBFCD5-5356-4326-8D39-8235A46CD7B2}"/>
          </ac:spMkLst>
        </pc:spChg>
        <pc:grpChg chg="add del">
          <ac:chgData name="Emmanuel Bouchard" userId="a1cc103a-83c5-4b14-b0f6-ab3e88fc8e7c" providerId="ADAL" clId="{01AB41FB-8BC4-45FF-A1EE-A86375869193}" dt="2026-05-18T01:03:36.192" v="4946"/>
          <ac:grpSpMkLst>
            <pc:docMk/>
            <pc:sldMk cId="3624362822" sldId="2590"/>
            <ac:grpSpMk id="12" creationId="{89C6B508-0B2C-4D80-99F6-BC8C9C69341A}"/>
          </ac:grpSpMkLst>
        </pc:grpChg>
        <pc:grpChg chg="add del">
          <ac:chgData name="Emmanuel Bouchard" userId="a1cc103a-83c5-4b14-b0f6-ab3e88fc8e7c" providerId="ADAL" clId="{01AB41FB-8BC4-45FF-A1EE-A86375869193}" dt="2026-05-18T01:03:36.192" v="4946"/>
          <ac:grpSpMkLst>
            <pc:docMk/>
            <pc:sldMk cId="3624362822" sldId="2590"/>
            <ac:grpSpMk id="18" creationId="{6B67BE95-96EF-433C-9F29-B0732AA6B6AC}"/>
          </ac:grpSpMkLst>
        </pc:grpChg>
        <pc:grpChg chg="add del">
          <ac:chgData name="Emmanuel Bouchard" userId="a1cc103a-83c5-4b14-b0f6-ab3e88fc8e7c" providerId="ADAL" clId="{01AB41FB-8BC4-45FF-A1EE-A86375869193}" dt="2026-05-18T01:03:36.192" v="4946"/>
          <ac:grpSpMkLst>
            <pc:docMk/>
            <pc:sldMk cId="3624362822" sldId="2590"/>
            <ac:grpSpMk id="22" creationId="{D6E8B984-55B9-4A62-A043-997D00F0AE09}"/>
          </ac:grpSpMkLst>
        </pc:grpChg>
        <pc:grpChg chg="add del">
          <ac:chgData name="Emmanuel Bouchard" userId="a1cc103a-83c5-4b14-b0f6-ab3e88fc8e7c" providerId="ADAL" clId="{01AB41FB-8BC4-45FF-A1EE-A86375869193}" dt="2026-05-18T01:03:36.192" v="4946"/>
          <ac:grpSpMkLst>
            <pc:docMk/>
            <pc:sldMk cId="3624362822" sldId="2590"/>
            <ac:grpSpMk id="37" creationId="{DDFA5A3F-B050-4826-ACB4-F634DD12C7BC}"/>
          </ac:grpSpMkLst>
        </pc:grpChg>
        <pc:picChg chg="mod">
          <ac:chgData name="Emmanuel Bouchard" userId="a1cc103a-83c5-4b14-b0f6-ab3e88fc8e7c" providerId="ADAL" clId="{01AB41FB-8BC4-45FF-A1EE-A86375869193}" dt="2026-05-18T00:31:56.822" v="3842"/>
          <ac:picMkLst>
            <pc:docMk/>
            <pc:sldMk cId="3624362822" sldId="2590"/>
            <ac:picMk id="5" creationId="{8E02562D-C068-405E-A8CA-D562267B3054}"/>
          </ac:picMkLst>
        </pc:picChg>
      </pc:sldChg>
      <pc:sldChg chg="delSp modSp delDesignElem">
        <pc:chgData name="Emmanuel Bouchard" userId="a1cc103a-83c5-4b14-b0f6-ab3e88fc8e7c" providerId="ADAL" clId="{01AB41FB-8BC4-45FF-A1EE-A86375869193}" dt="2026-05-18T00:40:16" v="4933" actId="5793"/>
        <pc:sldMkLst>
          <pc:docMk/>
          <pc:sldMk cId="3739130476" sldId="2591"/>
        </pc:sldMkLst>
        <pc:spChg chg="mod">
          <ac:chgData name="Emmanuel Bouchard" userId="a1cc103a-83c5-4b14-b0f6-ab3e88fc8e7c" providerId="ADAL" clId="{01AB41FB-8BC4-45FF-A1EE-A86375869193}" dt="2026-05-18T00:40:16" v="4933" actId="5793"/>
          <ac:spMkLst>
            <pc:docMk/>
            <pc:sldMk cId="3739130476" sldId="2591"/>
            <ac:spMk id="4" creationId="{04B86A74-AFCB-8973-2618-EFAF881EE2B6}"/>
          </ac:spMkLst>
        </pc:spChg>
        <pc:spChg chg="del">
          <ac:chgData name="Emmanuel Bouchard" userId="a1cc103a-83c5-4b14-b0f6-ab3e88fc8e7c" providerId="ADAL" clId="{01AB41FB-8BC4-45FF-A1EE-A86375869193}" dt="2026-05-18T00:31:56.822" v="3842"/>
          <ac:spMkLst>
            <pc:docMk/>
            <pc:sldMk cId="3739130476" sldId="2591"/>
            <ac:spMk id="10" creationId="{F13C74B1-5B17-4795-BED0-7140497B445A}"/>
          </ac:spMkLst>
        </pc:spChg>
        <pc:spChg chg="del">
          <ac:chgData name="Emmanuel Bouchard" userId="a1cc103a-83c5-4b14-b0f6-ab3e88fc8e7c" providerId="ADAL" clId="{01AB41FB-8BC4-45FF-A1EE-A86375869193}" dt="2026-05-18T00:31:56.822" v="3842"/>
          <ac:spMkLst>
            <pc:docMk/>
            <pc:sldMk cId="3739130476" sldId="2591"/>
            <ac:spMk id="12" creationId="{D4974D33-8DC5-464E-8C6D-BE58F0669C17}"/>
          </ac:spMkLst>
        </pc:spChg>
      </pc:sldChg>
      <pc:sldChg chg="addSp delSp modSp mod delDesignElem">
        <pc:chgData name="Emmanuel Bouchard" userId="a1cc103a-83c5-4b14-b0f6-ab3e88fc8e7c" providerId="ADAL" clId="{01AB41FB-8BC4-45FF-A1EE-A86375869193}" dt="2026-05-18T00:31:56.822" v="3842"/>
        <pc:sldMkLst>
          <pc:docMk/>
          <pc:sldMk cId="1416349286" sldId="2593"/>
        </pc:sldMkLst>
        <pc:spChg chg="del">
          <ac:chgData name="Emmanuel Bouchard" userId="a1cc103a-83c5-4b14-b0f6-ab3e88fc8e7c" providerId="ADAL" clId="{01AB41FB-8BC4-45FF-A1EE-A86375869193}" dt="2026-05-18T00:31:56.822" v="3842"/>
          <ac:spMkLst>
            <pc:docMk/>
            <pc:sldMk cId="1416349286" sldId="2593"/>
            <ac:spMk id="70" creationId="{47942995-B07F-4636-9A06-C6A104B260A8}"/>
          </ac:spMkLst>
        </pc:spChg>
        <pc:spChg chg="del">
          <ac:chgData name="Emmanuel Bouchard" userId="a1cc103a-83c5-4b14-b0f6-ab3e88fc8e7c" providerId="ADAL" clId="{01AB41FB-8BC4-45FF-A1EE-A86375869193}" dt="2026-05-18T00:31:56.822" v="3842"/>
          <ac:spMkLst>
            <pc:docMk/>
            <pc:sldMk cId="1416349286" sldId="2593"/>
            <ac:spMk id="77" creationId="{B81933D1-5615-42C7-9C0B-4EB7105CCE2D}"/>
          </ac:spMkLst>
        </pc:spChg>
        <pc:spChg chg="del">
          <ac:chgData name="Emmanuel Bouchard" userId="a1cc103a-83c5-4b14-b0f6-ab3e88fc8e7c" providerId="ADAL" clId="{01AB41FB-8BC4-45FF-A1EE-A86375869193}" dt="2026-05-18T00:31:56.822" v="3842"/>
          <ac:spMkLst>
            <pc:docMk/>
            <pc:sldMk cId="1416349286" sldId="2593"/>
            <ac:spMk id="79" creationId="{19C9EAEA-39D0-4B0E-A0EB-51E7B26740B1}"/>
          </ac:spMkLst>
        </pc:spChg>
        <pc:grpChg chg="del">
          <ac:chgData name="Emmanuel Bouchard" userId="a1cc103a-83c5-4b14-b0f6-ab3e88fc8e7c" providerId="ADAL" clId="{01AB41FB-8BC4-45FF-A1EE-A86375869193}" dt="2026-05-18T00:31:56.822" v="3842"/>
          <ac:grpSpMkLst>
            <pc:docMk/>
            <pc:sldMk cId="1416349286" sldId="2593"/>
            <ac:grpSpMk id="72" creationId="{032D8612-31EB-44CF-A1D0-14FD4C705424}"/>
          </ac:grpSpMkLst>
        </pc:grpChg>
        <pc:picChg chg="add mod">
          <ac:chgData name="Emmanuel Bouchard" userId="a1cc103a-83c5-4b14-b0f6-ab3e88fc8e7c" providerId="ADAL" clId="{01AB41FB-8BC4-45FF-A1EE-A86375869193}" dt="2026-05-12T23:44:56.078" v="17" actId="1076"/>
          <ac:picMkLst>
            <pc:docMk/>
            <pc:sldMk cId="1416349286" sldId="2593"/>
            <ac:picMk id="7" creationId="{3CC86C18-F25F-2EE7-D63C-3735AD86257E}"/>
          </ac:picMkLst>
        </pc:picChg>
        <pc:picChg chg="add mod">
          <ac:chgData name="Emmanuel Bouchard" userId="a1cc103a-83c5-4b14-b0f6-ab3e88fc8e7c" providerId="ADAL" clId="{01AB41FB-8BC4-45FF-A1EE-A86375869193}" dt="2026-05-12T23:45:08.505" v="22" actId="1035"/>
          <ac:picMkLst>
            <pc:docMk/>
            <pc:sldMk cId="1416349286" sldId="2593"/>
            <ac:picMk id="8" creationId="{6ABA1F02-75F2-FEB5-F041-3CB9DE1A56B5}"/>
          </ac:picMkLst>
        </pc:picChg>
      </pc:sldChg>
      <pc:sldChg chg="delSp delDesignElem">
        <pc:chgData name="Emmanuel Bouchard" userId="a1cc103a-83c5-4b14-b0f6-ab3e88fc8e7c" providerId="ADAL" clId="{01AB41FB-8BC4-45FF-A1EE-A86375869193}" dt="2026-05-18T00:31:56.822" v="3842"/>
        <pc:sldMkLst>
          <pc:docMk/>
          <pc:sldMk cId="3901565213" sldId="2595"/>
        </pc:sldMkLst>
        <pc:spChg chg="del">
          <ac:chgData name="Emmanuel Bouchard" userId="a1cc103a-83c5-4b14-b0f6-ab3e88fc8e7c" providerId="ADAL" clId="{01AB41FB-8BC4-45FF-A1EE-A86375869193}" dt="2026-05-18T00:31:56.822" v="3842"/>
          <ac:spMkLst>
            <pc:docMk/>
            <pc:sldMk cId="3901565213" sldId="2595"/>
            <ac:spMk id="9" creationId="{4C608BEB-860E-4094-8511-78603564A75E}"/>
          </ac:spMkLst>
        </pc:spChg>
        <pc:cxnChg chg="del">
          <ac:chgData name="Emmanuel Bouchard" userId="a1cc103a-83c5-4b14-b0f6-ab3e88fc8e7c" providerId="ADAL" clId="{01AB41FB-8BC4-45FF-A1EE-A86375869193}" dt="2026-05-18T00:31:56.822" v="3842"/>
          <ac:cxnSpMkLst>
            <pc:docMk/>
            <pc:sldMk cId="3901565213" sldId="2595"/>
            <ac:cxnSpMk id="11" creationId="{1F16A8D4-FE87-4604-88B2-394B5D1EB437}"/>
          </ac:cxnSpMkLst>
        </pc:cxnChg>
      </pc:sldChg>
      <pc:sldChg chg="addSp delSp modSp mod delAnim">
        <pc:chgData name="Emmanuel Bouchard" userId="a1cc103a-83c5-4b14-b0f6-ab3e88fc8e7c" providerId="ADAL" clId="{01AB41FB-8BC4-45FF-A1EE-A86375869193}" dt="2026-05-18T00:31:56.822" v="3842"/>
        <pc:sldMkLst>
          <pc:docMk/>
          <pc:sldMk cId="3385467753" sldId="2596"/>
        </pc:sldMkLst>
        <pc:spChg chg="mod">
          <ac:chgData name="Emmanuel Bouchard" userId="a1cc103a-83c5-4b14-b0f6-ab3e88fc8e7c" providerId="ADAL" clId="{01AB41FB-8BC4-45FF-A1EE-A86375869193}" dt="2026-05-18T00:31:56.822" v="3842"/>
          <ac:spMkLst>
            <pc:docMk/>
            <pc:sldMk cId="3385467753" sldId="2596"/>
            <ac:spMk id="2" creationId="{96343CB7-AE01-984B-3F43-66E7CDF35DE5}"/>
          </ac:spMkLst>
        </pc:spChg>
        <pc:spChg chg="mod">
          <ac:chgData name="Emmanuel Bouchard" userId="a1cc103a-83c5-4b14-b0f6-ab3e88fc8e7c" providerId="ADAL" clId="{01AB41FB-8BC4-45FF-A1EE-A86375869193}" dt="2026-05-18T00:31:56.822" v="3842"/>
          <ac:spMkLst>
            <pc:docMk/>
            <pc:sldMk cId="3385467753" sldId="2596"/>
            <ac:spMk id="3" creationId="{41BB0340-6805-64E6-667A-14EF9BB9657B}"/>
          </ac:spMkLst>
        </pc:spChg>
        <pc:picChg chg="add">
          <ac:chgData name="Emmanuel Bouchard" userId="a1cc103a-83c5-4b14-b0f6-ab3e88fc8e7c" providerId="ADAL" clId="{01AB41FB-8BC4-45FF-A1EE-A86375869193}" dt="2026-05-13T00:10:48.013" v="1040" actId="22"/>
          <ac:picMkLst>
            <pc:docMk/>
            <pc:sldMk cId="3385467753" sldId="2596"/>
            <ac:picMk id="8" creationId="{BC4AB7B6-CB67-D73E-DA53-0323990AC464}"/>
          </ac:picMkLst>
        </pc:picChg>
      </pc:sldChg>
      <pc:sldChg chg="delSp delDesignElem">
        <pc:chgData name="Emmanuel Bouchard" userId="a1cc103a-83c5-4b14-b0f6-ab3e88fc8e7c" providerId="ADAL" clId="{01AB41FB-8BC4-45FF-A1EE-A86375869193}" dt="2026-05-18T00:31:56.822" v="3842"/>
        <pc:sldMkLst>
          <pc:docMk/>
          <pc:sldMk cId="2893484480" sldId="2597"/>
        </pc:sldMkLst>
        <pc:spChg chg="del">
          <ac:chgData name="Emmanuel Bouchard" userId="a1cc103a-83c5-4b14-b0f6-ab3e88fc8e7c" providerId="ADAL" clId="{01AB41FB-8BC4-45FF-A1EE-A86375869193}" dt="2026-05-18T00:31:56.822" v="3842"/>
          <ac:spMkLst>
            <pc:docMk/>
            <pc:sldMk cId="2893484480" sldId="2597"/>
            <ac:spMk id="10" creationId="{041C19F9-B997-D1AA-FD78-13C2FEA31335}"/>
          </ac:spMkLst>
        </pc:spChg>
      </pc:sldChg>
      <pc:sldChg chg="addSp delSp modSp mod delDesignElem">
        <pc:chgData name="Emmanuel Bouchard" userId="a1cc103a-83c5-4b14-b0f6-ab3e88fc8e7c" providerId="ADAL" clId="{01AB41FB-8BC4-45FF-A1EE-A86375869193}" dt="2026-05-18T00:31:56.822" v="3842"/>
        <pc:sldMkLst>
          <pc:docMk/>
          <pc:sldMk cId="1984531045" sldId="2598"/>
        </pc:sldMkLst>
        <pc:spChg chg="del">
          <ac:chgData name="Emmanuel Bouchard" userId="a1cc103a-83c5-4b14-b0f6-ab3e88fc8e7c" providerId="ADAL" clId="{01AB41FB-8BC4-45FF-A1EE-A86375869193}" dt="2026-05-18T00:31:56.822" v="3842"/>
          <ac:spMkLst>
            <pc:docMk/>
            <pc:sldMk cId="1984531045" sldId="2598"/>
            <ac:spMk id="38" creationId="{34790F99-C881-47C9-B3DC-C959D4418EA2}"/>
          </ac:spMkLst>
        </pc:spChg>
        <pc:spChg chg="del">
          <ac:chgData name="Emmanuel Bouchard" userId="a1cc103a-83c5-4b14-b0f6-ab3e88fc8e7c" providerId="ADAL" clId="{01AB41FB-8BC4-45FF-A1EE-A86375869193}" dt="2026-05-18T00:31:56.822" v="3842"/>
          <ac:spMkLst>
            <pc:docMk/>
            <pc:sldMk cId="1984531045" sldId="2598"/>
            <ac:spMk id="39" creationId="{EED8D03E-F375-4E67-B932-FF9B007BB420}"/>
          </ac:spMkLst>
        </pc:spChg>
        <pc:graphicFrameChg chg="add mod modGraphic">
          <ac:chgData name="Emmanuel Bouchard" userId="a1cc103a-83c5-4b14-b0f6-ab3e88fc8e7c" providerId="ADAL" clId="{01AB41FB-8BC4-45FF-A1EE-A86375869193}" dt="2026-05-13T00:16:49.769" v="1138" actId="1076"/>
          <ac:graphicFrameMkLst>
            <pc:docMk/>
            <pc:sldMk cId="1984531045" sldId="2598"/>
            <ac:graphicFrameMk id="3" creationId="{6CF45D85-0923-381D-FB98-4DAF82E19DB5}"/>
          </ac:graphicFrameMkLst>
        </pc:graphicFrameChg>
        <pc:picChg chg="mod">
          <ac:chgData name="Emmanuel Bouchard" userId="a1cc103a-83c5-4b14-b0f6-ab3e88fc8e7c" providerId="ADAL" clId="{01AB41FB-8BC4-45FF-A1EE-A86375869193}" dt="2026-05-13T00:16:40.127" v="1137" actId="1076"/>
          <ac:picMkLst>
            <pc:docMk/>
            <pc:sldMk cId="1984531045" sldId="2598"/>
            <ac:picMk id="4" creationId="{4DAE5AF2-673A-EEA2-0E1C-48876063CF67}"/>
          </ac:picMkLst>
        </pc:picChg>
        <pc:picChg chg="mod">
          <ac:chgData name="Emmanuel Bouchard" userId="a1cc103a-83c5-4b14-b0f6-ab3e88fc8e7c" providerId="ADAL" clId="{01AB41FB-8BC4-45FF-A1EE-A86375869193}" dt="2026-05-13T00:16:35.936" v="1135" actId="1076"/>
          <ac:picMkLst>
            <pc:docMk/>
            <pc:sldMk cId="1984531045" sldId="2598"/>
            <ac:picMk id="5" creationId="{C8F5051C-11BE-1BA3-9A5B-E6DD7563C5A2}"/>
          </ac:picMkLst>
        </pc:picChg>
        <pc:picChg chg="mod">
          <ac:chgData name="Emmanuel Bouchard" userId="a1cc103a-83c5-4b14-b0f6-ab3e88fc8e7c" providerId="ADAL" clId="{01AB41FB-8BC4-45FF-A1EE-A86375869193}" dt="2026-05-13T00:16:37.393" v="1136" actId="1076"/>
          <ac:picMkLst>
            <pc:docMk/>
            <pc:sldMk cId="1984531045" sldId="2598"/>
            <ac:picMk id="8" creationId="{9168DA76-2C01-95F1-4914-B8AE2A0FE6F5}"/>
          </ac:picMkLst>
        </pc:picChg>
      </pc:sldChg>
      <pc:sldChg chg="delSp delDesignElem">
        <pc:chgData name="Emmanuel Bouchard" userId="a1cc103a-83c5-4b14-b0f6-ab3e88fc8e7c" providerId="ADAL" clId="{01AB41FB-8BC4-45FF-A1EE-A86375869193}" dt="2026-05-18T00:31:56.822" v="3842"/>
        <pc:sldMkLst>
          <pc:docMk/>
          <pc:sldMk cId="3523773292" sldId="2599"/>
        </pc:sldMkLst>
        <pc:spChg chg="del">
          <ac:chgData name="Emmanuel Bouchard" userId="a1cc103a-83c5-4b14-b0f6-ab3e88fc8e7c" providerId="ADAL" clId="{01AB41FB-8BC4-45FF-A1EE-A86375869193}" dt="2026-05-18T00:31:56.822" v="3842"/>
          <ac:spMkLst>
            <pc:docMk/>
            <pc:sldMk cId="3523773292" sldId="2599"/>
            <ac:spMk id="10" creationId="{DBC472BE-42F8-BF02-D66F-C08C63DEF9FC}"/>
          </ac:spMkLst>
        </pc:spChg>
        <pc:spChg chg="del">
          <ac:chgData name="Emmanuel Bouchard" userId="a1cc103a-83c5-4b14-b0f6-ab3e88fc8e7c" providerId="ADAL" clId="{01AB41FB-8BC4-45FF-A1EE-A86375869193}" dt="2026-05-18T00:31:56.822" v="3842"/>
          <ac:spMkLst>
            <pc:docMk/>
            <pc:sldMk cId="3523773292" sldId="2599"/>
            <ac:spMk id="12" creationId="{52365441-6008-1BB2-5EDF-A1DFC94126B3}"/>
          </ac:spMkLst>
        </pc:spChg>
      </pc:sldChg>
      <pc:sldChg chg="addSp delSp modSp mod delDesignElem">
        <pc:chgData name="Emmanuel Bouchard" userId="a1cc103a-83c5-4b14-b0f6-ab3e88fc8e7c" providerId="ADAL" clId="{01AB41FB-8BC4-45FF-A1EE-A86375869193}" dt="2026-05-18T01:12:54.615" v="5448" actId="113"/>
        <pc:sldMkLst>
          <pc:docMk/>
          <pc:sldMk cId="1393904716" sldId="2601"/>
        </pc:sldMkLst>
        <pc:spChg chg="del mod">
          <ac:chgData name="Emmanuel Bouchard" userId="a1cc103a-83c5-4b14-b0f6-ab3e88fc8e7c" providerId="ADAL" clId="{01AB41FB-8BC4-45FF-A1EE-A86375869193}" dt="2026-05-18T01:12:34.498" v="5445"/>
          <ac:spMkLst>
            <pc:docMk/>
            <pc:sldMk cId="1393904716" sldId="2601"/>
            <ac:spMk id="2" creationId="{E652D579-AA77-89EB-D409-25F49AA38A79}"/>
          </ac:spMkLst>
        </pc:spChg>
        <pc:spChg chg="mod">
          <ac:chgData name="Emmanuel Bouchard" userId="a1cc103a-83c5-4b14-b0f6-ab3e88fc8e7c" providerId="ADAL" clId="{01AB41FB-8BC4-45FF-A1EE-A86375869193}" dt="2026-05-18T01:12:54.615" v="5448" actId="113"/>
          <ac:spMkLst>
            <pc:docMk/>
            <pc:sldMk cId="1393904716" sldId="2601"/>
            <ac:spMk id="4" creationId="{D2DA07D4-B48E-BB33-FF4A-8D3B6D2F63F8}"/>
          </ac:spMkLst>
        </pc:spChg>
        <pc:spChg chg="mod">
          <ac:chgData name="Emmanuel Bouchard" userId="a1cc103a-83c5-4b14-b0f6-ab3e88fc8e7c" providerId="ADAL" clId="{01AB41FB-8BC4-45FF-A1EE-A86375869193}" dt="2026-05-18T00:31:56.822" v="3842"/>
          <ac:spMkLst>
            <pc:docMk/>
            <pc:sldMk cId="1393904716" sldId="2601"/>
            <ac:spMk id="8" creationId="{14B2064B-F7EF-522A-486F-62F44C0F8359}"/>
          </ac:spMkLst>
        </pc:spChg>
        <pc:spChg chg="del">
          <ac:chgData name="Emmanuel Bouchard" userId="a1cc103a-83c5-4b14-b0f6-ab3e88fc8e7c" providerId="ADAL" clId="{01AB41FB-8BC4-45FF-A1EE-A86375869193}" dt="2026-05-18T00:31:56.822" v="3842"/>
          <ac:spMkLst>
            <pc:docMk/>
            <pc:sldMk cId="1393904716" sldId="2601"/>
            <ac:spMk id="23" creationId="{9A002C20-86F6-46B0-8392-A37CAC548C71}"/>
          </ac:spMkLst>
        </pc:spChg>
        <pc:spChg chg="del">
          <ac:chgData name="Emmanuel Bouchard" userId="a1cc103a-83c5-4b14-b0f6-ab3e88fc8e7c" providerId="ADAL" clId="{01AB41FB-8BC4-45FF-A1EE-A86375869193}" dt="2026-05-18T00:31:56.822" v="3842"/>
          <ac:spMkLst>
            <pc:docMk/>
            <pc:sldMk cId="1393904716" sldId="2601"/>
            <ac:spMk id="25" creationId="{C2972F54-37E5-4215-8174-927CD8DD41A7}"/>
          </ac:spMkLst>
        </pc:spChg>
        <pc:picChg chg="add mod">
          <ac:chgData name="Emmanuel Bouchard" userId="a1cc103a-83c5-4b14-b0f6-ab3e88fc8e7c" providerId="ADAL" clId="{01AB41FB-8BC4-45FF-A1EE-A86375869193}" dt="2026-05-18T01:12:49.659" v="5447" actId="1076"/>
          <ac:picMkLst>
            <pc:docMk/>
            <pc:sldMk cId="1393904716" sldId="2601"/>
            <ac:picMk id="3" creationId="{1926F267-0D8B-1564-368B-E3110992D55C}"/>
          </ac:picMkLst>
        </pc:picChg>
        <pc:picChg chg="mod">
          <ac:chgData name="Emmanuel Bouchard" userId="a1cc103a-83c5-4b14-b0f6-ab3e88fc8e7c" providerId="ADAL" clId="{01AB41FB-8BC4-45FF-A1EE-A86375869193}" dt="2026-05-18T01:06:48.519" v="4976" actId="1076"/>
          <ac:picMkLst>
            <pc:docMk/>
            <pc:sldMk cId="1393904716" sldId="2601"/>
            <ac:picMk id="6" creationId="{0C1FB6EF-8E8B-3525-5274-E06D439325D8}"/>
          </ac:picMkLst>
        </pc:picChg>
      </pc:sldChg>
      <pc:sldChg chg="delSp delDesignElem">
        <pc:chgData name="Emmanuel Bouchard" userId="a1cc103a-83c5-4b14-b0f6-ab3e88fc8e7c" providerId="ADAL" clId="{01AB41FB-8BC4-45FF-A1EE-A86375869193}" dt="2026-05-18T00:31:56.822" v="3842"/>
        <pc:sldMkLst>
          <pc:docMk/>
          <pc:sldMk cId="2244704237" sldId="2602"/>
        </pc:sldMkLst>
        <pc:spChg chg="del">
          <ac:chgData name="Emmanuel Bouchard" userId="a1cc103a-83c5-4b14-b0f6-ab3e88fc8e7c" providerId="ADAL" clId="{01AB41FB-8BC4-45FF-A1EE-A86375869193}" dt="2026-05-18T00:31:56.822" v="3842"/>
          <ac:spMkLst>
            <pc:docMk/>
            <pc:sldMk cId="2244704237" sldId="2602"/>
            <ac:spMk id="9" creationId="{9F7D5CDA-D291-4307-BF55-1381FED29634}"/>
          </ac:spMkLst>
        </pc:spChg>
        <pc:spChg chg="del">
          <ac:chgData name="Emmanuel Bouchard" userId="a1cc103a-83c5-4b14-b0f6-ab3e88fc8e7c" providerId="ADAL" clId="{01AB41FB-8BC4-45FF-A1EE-A86375869193}" dt="2026-05-18T00:31:56.822" v="3842"/>
          <ac:spMkLst>
            <pc:docMk/>
            <pc:sldMk cId="2244704237" sldId="2602"/>
            <ac:spMk id="11" creationId="{59B296B9-C5A5-4E4F-9B60-C907B5F1466C}"/>
          </ac:spMkLst>
        </pc:spChg>
        <pc:spChg chg="del">
          <ac:chgData name="Emmanuel Bouchard" userId="a1cc103a-83c5-4b14-b0f6-ab3e88fc8e7c" providerId="ADAL" clId="{01AB41FB-8BC4-45FF-A1EE-A86375869193}" dt="2026-05-18T00:31:56.822" v="3842"/>
          <ac:spMkLst>
            <pc:docMk/>
            <pc:sldMk cId="2244704237" sldId="2602"/>
            <ac:spMk id="13" creationId="{D0300FD3-5AF1-6305-15FA-9078072672E2}"/>
          </ac:spMkLst>
        </pc:spChg>
      </pc:sldChg>
      <pc:sldChg chg="delSp delDesignElem">
        <pc:chgData name="Emmanuel Bouchard" userId="a1cc103a-83c5-4b14-b0f6-ab3e88fc8e7c" providerId="ADAL" clId="{01AB41FB-8BC4-45FF-A1EE-A86375869193}" dt="2026-05-18T00:31:56.822" v="3842"/>
        <pc:sldMkLst>
          <pc:docMk/>
          <pc:sldMk cId="1317031052" sldId="2603"/>
        </pc:sldMkLst>
        <pc:spChg chg="del">
          <ac:chgData name="Emmanuel Bouchard" userId="a1cc103a-83c5-4b14-b0f6-ab3e88fc8e7c" providerId="ADAL" clId="{01AB41FB-8BC4-45FF-A1EE-A86375869193}" dt="2026-05-18T00:31:56.822" v="3842"/>
          <ac:spMkLst>
            <pc:docMk/>
            <pc:sldMk cId="1317031052" sldId="2603"/>
            <ac:spMk id="10" creationId="{2F9A62E7-889B-10BF-FDE5-58D8907477F0}"/>
          </ac:spMkLst>
        </pc:spChg>
        <pc:spChg chg="del">
          <ac:chgData name="Emmanuel Bouchard" userId="a1cc103a-83c5-4b14-b0f6-ab3e88fc8e7c" providerId="ADAL" clId="{01AB41FB-8BC4-45FF-A1EE-A86375869193}" dt="2026-05-18T00:31:56.822" v="3842"/>
          <ac:spMkLst>
            <pc:docMk/>
            <pc:sldMk cId="1317031052" sldId="2603"/>
            <ac:spMk id="12" creationId="{1C6C2CB0-E99F-6E95-5456-E22D11D58DBF}"/>
          </ac:spMkLst>
        </pc:spChg>
      </pc:sldChg>
      <pc:sldChg chg="delSp delDesignElem">
        <pc:chgData name="Emmanuel Bouchard" userId="a1cc103a-83c5-4b14-b0f6-ab3e88fc8e7c" providerId="ADAL" clId="{01AB41FB-8BC4-45FF-A1EE-A86375869193}" dt="2026-05-18T00:31:56.822" v="3842"/>
        <pc:sldMkLst>
          <pc:docMk/>
          <pc:sldMk cId="1696054348" sldId="2604"/>
        </pc:sldMkLst>
        <pc:spChg chg="del">
          <ac:chgData name="Emmanuel Bouchard" userId="a1cc103a-83c5-4b14-b0f6-ab3e88fc8e7c" providerId="ADAL" clId="{01AB41FB-8BC4-45FF-A1EE-A86375869193}" dt="2026-05-18T00:31:56.822" v="3842"/>
          <ac:spMkLst>
            <pc:docMk/>
            <pc:sldMk cId="1696054348" sldId="2604"/>
            <ac:spMk id="10" creationId="{D8BF32BA-8EB8-5F25-EDD8-70DB161AF70A}"/>
          </ac:spMkLst>
        </pc:spChg>
      </pc:sldChg>
      <pc:sldChg chg="delSp modSp mod delDesignElem">
        <pc:chgData name="Emmanuel Bouchard" userId="a1cc103a-83c5-4b14-b0f6-ab3e88fc8e7c" providerId="ADAL" clId="{01AB41FB-8BC4-45FF-A1EE-A86375869193}" dt="2026-05-18T01:04:45.051" v="4967" actId="6549"/>
        <pc:sldMkLst>
          <pc:docMk/>
          <pc:sldMk cId="489018142" sldId="2605"/>
        </pc:sldMkLst>
        <pc:spChg chg="mod">
          <ac:chgData name="Emmanuel Bouchard" userId="a1cc103a-83c5-4b14-b0f6-ab3e88fc8e7c" providerId="ADAL" clId="{01AB41FB-8BC4-45FF-A1EE-A86375869193}" dt="2026-05-18T01:04:45.051" v="4967" actId="6549"/>
          <ac:spMkLst>
            <pc:docMk/>
            <pc:sldMk cId="489018142" sldId="2605"/>
            <ac:spMk id="5" creationId="{71B2DD8D-6B6A-7637-B1E8-2013CE76FA6E}"/>
          </ac:spMkLst>
        </pc:spChg>
        <pc:spChg chg="del">
          <ac:chgData name="Emmanuel Bouchard" userId="a1cc103a-83c5-4b14-b0f6-ab3e88fc8e7c" providerId="ADAL" clId="{01AB41FB-8BC4-45FF-A1EE-A86375869193}" dt="2026-05-18T00:31:56.822" v="3842"/>
          <ac:spMkLst>
            <pc:docMk/>
            <pc:sldMk cId="489018142" sldId="2605"/>
            <ac:spMk id="14" creationId="{D4974D33-8DC5-464E-8C6D-BE58F0669C17}"/>
          </ac:spMkLst>
        </pc:spChg>
        <pc:spChg chg="del">
          <ac:chgData name="Emmanuel Bouchard" userId="a1cc103a-83c5-4b14-b0f6-ab3e88fc8e7c" providerId="ADAL" clId="{01AB41FB-8BC4-45FF-A1EE-A86375869193}" dt="2026-05-18T00:31:56.822" v="3842"/>
          <ac:spMkLst>
            <pc:docMk/>
            <pc:sldMk cId="489018142" sldId="2605"/>
            <ac:spMk id="15" creationId="{F13C74B1-5B17-4795-BED0-7140497B445A}"/>
          </ac:spMkLst>
        </pc:spChg>
      </pc:sldChg>
      <pc:sldChg chg="delSp delDesignElem">
        <pc:chgData name="Emmanuel Bouchard" userId="a1cc103a-83c5-4b14-b0f6-ab3e88fc8e7c" providerId="ADAL" clId="{01AB41FB-8BC4-45FF-A1EE-A86375869193}" dt="2026-05-18T00:31:56.822" v="3842"/>
        <pc:sldMkLst>
          <pc:docMk/>
          <pc:sldMk cId="3014988202" sldId="2606"/>
        </pc:sldMkLst>
        <pc:spChg chg="del">
          <ac:chgData name="Emmanuel Bouchard" userId="a1cc103a-83c5-4b14-b0f6-ab3e88fc8e7c" providerId="ADAL" clId="{01AB41FB-8BC4-45FF-A1EE-A86375869193}" dt="2026-05-18T00:31:56.822" v="3842"/>
          <ac:spMkLst>
            <pc:docMk/>
            <pc:sldMk cId="3014988202" sldId="2606"/>
            <ac:spMk id="20" creationId="{743AA782-23D1-4521-8CAD-47662984AA08}"/>
          </ac:spMkLst>
        </pc:spChg>
        <pc:spChg chg="del">
          <ac:chgData name="Emmanuel Bouchard" userId="a1cc103a-83c5-4b14-b0f6-ab3e88fc8e7c" providerId="ADAL" clId="{01AB41FB-8BC4-45FF-A1EE-A86375869193}" dt="2026-05-18T00:31:56.822" v="3842"/>
          <ac:spMkLst>
            <pc:docMk/>
            <pc:sldMk cId="3014988202" sldId="2606"/>
            <ac:spMk id="22" creationId="{71877DBC-BB60-40F0-AC93-2ACDBAAE60CE}"/>
          </ac:spMkLst>
        </pc:spChg>
      </pc:sldChg>
      <pc:sldChg chg="addSp delSp modSp mod delDesignElem">
        <pc:chgData name="Emmanuel Bouchard" userId="a1cc103a-83c5-4b14-b0f6-ab3e88fc8e7c" providerId="ADAL" clId="{01AB41FB-8BC4-45FF-A1EE-A86375869193}" dt="2026-05-18T00:42:10.625" v="4941" actId="1076"/>
        <pc:sldMkLst>
          <pc:docMk/>
          <pc:sldMk cId="2347500596" sldId="2607"/>
        </pc:sldMkLst>
        <pc:spChg chg="mod">
          <ac:chgData name="Emmanuel Bouchard" userId="a1cc103a-83c5-4b14-b0f6-ab3e88fc8e7c" providerId="ADAL" clId="{01AB41FB-8BC4-45FF-A1EE-A86375869193}" dt="2026-05-18T00:42:06.449" v="4940" actId="27636"/>
          <ac:spMkLst>
            <pc:docMk/>
            <pc:sldMk cId="2347500596" sldId="2607"/>
            <ac:spMk id="5" creationId="{997657E4-FB89-688D-364B-E8E2ED8CAFEA}"/>
          </ac:spMkLst>
        </pc:spChg>
        <pc:spChg chg="del">
          <ac:chgData name="Emmanuel Bouchard" userId="a1cc103a-83c5-4b14-b0f6-ab3e88fc8e7c" providerId="ADAL" clId="{01AB41FB-8BC4-45FF-A1EE-A86375869193}" dt="2026-05-18T00:31:56.822" v="3842"/>
          <ac:spMkLst>
            <pc:docMk/>
            <pc:sldMk cId="2347500596" sldId="2607"/>
            <ac:spMk id="27" creationId="{743AA782-23D1-4521-8CAD-47662984AA08}"/>
          </ac:spMkLst>
        </pc:spChg>
        <pc:spChg chg="del">
          <ac:chgData name="Emmanuel Bouchard" userId="a1cc103a-83c5-4b14-b0f6-ab3e88fc8e7c" providerId="ADAL" clId="{01AB41FB-8BC4-45FF-A1EE-A86375869193}" dt="2026-05-18T00:31:56.822" v="3842"/>
          <ac:spMkLst>
            <pc:docMk/>
            <pc:sldMk cId="2347500596" sldId="2607"/>
            <ac:spMk id="29" creationId="{71877DBC-BB60-40F0-AC93-2ACDBAAE60CE}"/>
          </ac:spMkLst>
        </pc:spChg>
        <pc:picChg chg="add mod">
          <ac:chgData name="Emmanuel Bouchard" userId="a1cc103a-83c5-4b14-b0f6-ab3e88fc8e7c" providerId="ADAL" clId="{01AB41FB-8BC4-45FF-A1EE-A86375869193}" dt="2026-05-18T00:42:10.625" v="4941" actId="1076"/>
          <ac:picMkLst>
            <pc:docMk/>
            <pc:sldMk cId="2347500596" sldId="2607"/>
            <ac:picMk id="4" creationId="{6B8E2907-EA57-884C-487B-40894D100F99}"/>
          </ac:picMkLst>
        </pc:picChg>
      </pc:sldChg>
      <pc:sldChg chg="delSp delDesignElem">
        <pc:chgData name="Emmanuel Bouchard" userId="a1cc103a-83c5-4b14-b0f6-ab3e88fc8e7c" providerId="ADAL" clId="{01AB41FB-8BC4-45FF-A1EE-A86375869193}" dt="2026-05-18T00:31:56.822" v="3842"/>
        <pc:sldMkLst>
          <pc:docMk/>
          <pc:sldMk cId="1446733864" sldId="2608"/>
        </pc:sldMkLst>
        <pc:spChg chg="del">
          <ac:chgData name="Emmanuel Bouchard" userId="a1cc103a-83c5-4b14-b0f6-ab3e88fc8e7c" providerId="ADAL" clId="{01AB41FB-8BC4-45FF-A1EE-A86375869193}" dt="2026-05-18T00:31:56.822" v="3842"/>
          <ac:spMkLst>
            <pc:docMk/>
            <pc:sldMk cId="1446733864" sldId="2608"/>
            <ac:spMk id="32" creationId="{0ADDB668-2CA4-4D2B-9C34-3487CA330BA8}"/>
          </ac:spMkLst>
        </pc:spChg>
        <pc:spChg chg="del">
          <ac:chgData name="Emmanuel Bouchard" userId="a1cc103a-83c5-4b14-b0f6-ab3e88fc8e7c" providerId="ADAL" clId="{01AB41FB-8BC4-45FF-A1EE-A86375869193}" dt="2026-05-18T00:31:56.822" v="3842"/>
          <ac:spMkLst>
            <pc:docMk/>
            <pc:sldMk cId="1446733864" sldId="2608"/>
            <ac:spMk id="33" creationId="{88263A24-0C1F-4677-B43C-4AE14E276B27}"/>
          </ac:spMkLst>
        </pc:spChg>
        <pc:spChg chg="del">
          <ac:chgData name="Emmanuel Bouchard" userId="a1cc103a-83c5-4b14-b0f6-ab3e88fc8e7c" providerId="ADAL" clId="{01AB41FB-8BC4-45FF-A1EE-A86375869193}" dt="2026-05-18T00:31:56.822" v="3842"/>
          <ac:spMkLst>
            <pc:docMk/>
            <pc:sldMk cId="1446733864" sldId="2608"/>
            <ac:spMk id="34" creationId="{2568BC19-F052-4108-93E1-6A3D1DEC072F}"/>
          </ac:spMkLst>
        </pc:spChg>
        <pc:spChg chg="del">
          <ac:chgData name="Emmanuel Bouchard" userId="a1cc103a-83c5-4b14-b0f6-ab3e88fc8e7c" providerId="ADAL" clId="{01AB41FB-8BC4-45FF-A1EE-A86375869193}" dt="2026-05-18T00:31:56.822" v="3842"/>
          <ac:spMkLst>
            <pc:docMk/>
            <pc:sldMk cId="1446733864" sldId="2608"/>
            <ac:spMk id="36" creationId="{D5FD337D-4D6B-4C8B-B6F5-121097E09881}"/>
          </ac:spMkLst>
        </pc:spChg>
      </pc:sldChg>
      <pc:sldChg chg="delSp delDesignElem">
        <pc:chgData name="Emmanuel Bouchard" userId="a1cc103a-83c5-4b14-b0f6-ab3e88fc8e7c" providerId="ADAL" clId="{01AB41FB-8BC4-45FF-A1EE-A86375869193}" dt="2026-05-18T00:31:56.822" v="3842"/>
        <pc:sldMkLst>
          <pc:docMk/>
          <pc:sldMk cId="689366859" sldId="2609"/>
        </pc:sldMkLst>
        <pc:spChg chg="del">
          <ac:chgData name="Emmanuel Bouchard" userId="a1cc103a-83c5-4b14-b0f6-ab3e88fc8e7c" providerId="ADAL" clId="{01AB41FB-8BC4-45FF-A1EE-A86375869193}" dt="2026-05-18T00:31:56.822" v="3842"/>
          <ac:spMkLst>
            <pc:docMk/>
            <pc:sldMk cId="689366859" sldId="2609"/>
            <ac:spMk id="13" creationId="{C4879EFC-8E62-4E00-973C-C45EE9EC676D}"/>
          </ac:spMkLst>
        </pc:spChg>
        <pc:spChg chg="del">
          <ac:chgData name="Emmanuel Bouchard" userId="a1cc103a-83c5-4b14-b0f6-ab3e88fc8e7c" providerId="ADAL" clId="{01AB41FB-8BC4-45FF-A1EE-A86375869193}" dt="2026-05-18T00:31:56.822" v="3842"/>
          <ac:spMkLst>
            <pc:docMk/>
            <pc:sldMk cId="689366859" sldId="2609"/>
            <ac:spMk id="15" creationId="{D6A9C53F-5F90-40A5-8C85-5412D39C8C68}"/>
          </ac:spMkLst>
        </pc:spChg>
      </pc:sldChg>
      <pc:sldChg chg="modSp add mod">
        <pc:chgData name="Emmanuel Bouchard" userId="a1cc103a-83c5-4b14-b0f6-ab3e88fc8e7c" providerId="ADAL" clId="{01AB41FB-8BC4-45FF-A1EE-A86375869193}" dt="2026-05-18T00:31:56.822" v="3842"/>
        <pc:sldMkLst>
          <pc:docMk/>
          <pc:sldMk cId="2356865535" sldId="2610"/>
        </pc:sldMkLst>
        <pc:spChg chg="mod">
          <ac:chgData name="Emmanuel Bouchard" userId="a1cc103a-83c5-4b14-b0f6-ab3e88fc8e7c" providerId="ADAL" clId="{01AB41FB-8BC4-45FF-A1EE-A86375869193}" dt="2026-05-18T00:31:56.822" v="3842"/>
          <ac:spMkLst>
            <pc:docMk/>
            <pc:sldMk cId="2356865535" sldId="2610"/>
            <ac:spMk id="2" creationId="{E508E690-5093-FFDE-35BB-F0AAF158F98F}"/>
          </ac:spMkLst>
        </pc:spChg>
        <pc:spChg chg="mod">
          <ac:chgData name="Emmanuel Bouchard" userId="a1cc103a-83c5-4b14-b0f6-ab3e88fc8e7c" providerId="ADAL" clId="{01AB41FB-8BC4-45FF-A1EE-A86375869193}" dt="2026-05-17T23:40:36.237" v="1253" actId="20577"/>
          <ac:spMkLst>
            <pc:docMk/>
            <pc:sldMk cId="2356865535" sldId="2610"/>
            <ac:spMk id="12" creationId="{167008A7-D764-60B4-3A2A-3CDA4EC7E7F4}"/>
          </ac:spMkLst>
        </pc:spChg>
        <pc:spChg chg="mod">
          <ac:chgData name="Emmanuel Bouchard" userId="a1cc103a-83c5-4b14-b0f6-ab3e88fc8e7c" providerId="ADAL" clId="{01AB41FB-8BC4-45FF-A1EE-A86375869193}" dt="2026-05-17T23:41:09.278" v="1345" actId="20577"/>
          <ac:spMkLst>
            <pc:docMk/>
            <pc:sldMk cId="2356865535" sldId="2610"/>
            <ac:spMk id="15" creationId="{B8273CF6-4EAE-D994-8662-36E465B03CA7}"/>
          </ac:spMkLst>
        </pc:spChg>
        <pc:spChg chg="mod">
          <ac:chgData name="Emmanuel Bouchard" userId="a1cc103a-83c5-4b14-b0f6-ab3e88fc8e7c" providerId="ADAL" clId="{01AB41FB-8BC4-45FF-A1EE-A86375869193}" dt="2026-05-17T23:40:47.780" v="1279" actId="20577"/>
          <ac:spMkLst>
            <pc:docMk/>
            <pc:sldMk cId="2356865535" sldId="2610"/>
            <ac:spMk id="22" creationId="{81A16AEA-19F1-902E-0DA7-E9C4F34BB637}"/>
          </ac:spMkLst>
        </pc:spChg>
      </pc:sldChg>
      <pc:sldChg chg="modSp add">
        <pc:chgData name="Emmanuel Bouchard" userId="a1cc103a-83c5-4b14-b0f6-ab3e88fc8e7c" providerId="ADAL" clId="{01AB41FB-8BC4-45FF-A1EE-A86375869193}" dt="2026-05-18T00:31:56.822" v="3842"/>
        <pc:sldMkLst>
          <pc:docMk/>
          <pc:sldMk cId="2649052787" sldId="2611"/>
        </pc:sldMkLst>
        <pc:spChg chg="mod">
          <ac:chgData name="Emmanuel Bouchard" userId="a1cc103a-83c5-4b14-b0f6-ab3e88fc8e7c" providerId="ADAL" clId="{01AB41FB-8BC4-45FF-A1EE-A86375869193}" dt="2026-05-18T00:31:56.822" v="3842"/>
          <ac:spMkLst>
            <pc:docMk/>
            <pc:sldMk cId="2649052787" sldId="2611"/>
            <ac:spMk id="2" creationId="{D8F842C8-16F9-A91B-6408-28EA80BD7832}"/>
          </ac:spMkLst>
        </pc:spChg>
      </pc:sldChg>
      <pc:sldChg chg="addSp delSp modSp new mod setBg delDesignElem">
        <pc:chgData name="Emmanuel Bouchard" userId="a1cc103a-83c5-4b14-b0f6-ab3e88fc8e7c" providerId="ADAL" clId="{01AB41FB-8BC4-45FF-A1EE-A86375869193}" dt="2026-05-18T00:31:56.822" v="3842"/>
        <pc:sldMkLst>
          <pc:docMk/>
          <pc:sldMk cId="2486044013" sldId="2612"/>
        </pc:sldMkLst>
        <pc:spChg chg="mod">
          <ac:chgData name="Emmanuel Bouchard" userId="a1cc103a-83c5-4b14-b0f6-ab3e88fc8e7c" providerId="ADAL" clId="{01AB41FB-8BC4-45FF-A1EE-A86375869193}" dt="2026-05-13T00:06:05.790" v="627" actId="26606"/>
          <ac:spMkLst>
            <pc:docMk/>
            <pc:sldMk cId="2486044013" sldId="2612"/>
            <ac:spMk id="2" creationId="{F2B541F8-8EAA-6752-E94D-A6F68670E868}"/>
          </ac:spMkLst>
        </pc:spChg>
        <pc:spChg chg="add del">
          <ac:chgData name="Emmanuel Bouchard" userId="a1cc103a-83c5-4b14-b0f6-ab3e88fc8e7c" providerId="ADAL" clId="{01AB41FB-8BC4-45FF-A1EE-A86375869193}" dt="2026-05-18T00:31:56.822" v="3842"/>
          <ac:spMkLst>
            <pc:docMk/>
            <pc:sldMk cId="2486044013" sldId="2612"/>
            <ac:spMk id="9" creationId="{BACC6370-2D7E-4714-9D71-7542949D7D5D}"/>
          </ac:spMkLst>
        </pc:spChg>
        <pc:spChg chg="add del">
          <ac:chgData name="Emmanuel Bouchard" userId="a1cc103a-83c5-4b14-b0f6-ab3e88fc8e7c" providerId="ADAL" clId="{01AB41FB-8BC4-45FF-A1EE-A86375869193}" dt="2026-05-18T00:31:56.822" v="3842"/>
          <ac:spMkLst>
            <pc:docMk/>
            <pc:sldMk cId="2486044013" sldId="2612"/>
            <ac:spMk id="11" creationId="{F68B3F68-107C-434F-AA38-110D5EA91B85}"/>
          </ac:spMkLst>
        </pc:spChg>
        <pc:spChg chg="add del">
          <ac:chgData name="Emmanuel Bouchard" userId="a1cc103a-83c5-4b14-b0f6-ab3e88fc8e7c" providerId="ADAL" clId="{01AB41FB-8BC4-45FF-A1EE-A86375869193}" dt="2026-05-18T00:31:56.822" v="3842"/>
          <ac:spMkLst>
            <pc:docMk/>
            <pc:sldMk cId="2486044013" sldId="2612"/>
            <ac:spMk id="13" creationId="{AAD0DBB9-1A4B-4391-81D4-CB19F9AB918A}"/>
          </ac:spMkLst>
        </pc:spChg>
        <pc:spChg chg="add del">
          <ac:chgData name="Emmanuel Bouchard" userId="a1cc103a-83c5-4b14-b0f6-ab3e88fc8e7c" providerId="ADAL" clId="{01AB41FB-8BC4-45FF-A1EE-A86375869193}" dt="2026-05-18T00:31:56.822" v="3842"/>
          <ac:spMkLst>
            <pc:docMk/>
            <pc:sldMk cId="2486044013" sldId="2612"/>
            <ac:spMk id="15" creationId="{063BBA22-50EA-4C4D-BE05-F1CE4E63AA56}"/>
          </ac:spMkLst>
        </pc:spChg>
        <pc:graphicFrameChg chg="add mod modGraphic">
          <ac:chgData name="Emmanuel Bouchard" userId="a1cc103a-83c5-4b14-b0f6-ab3e88fc8e7c" providerId="ADAL" clId="{01AB41FB-8BC4-45FF-A1EE-A86375869193}" dt="2026-05-13T00:06:05.790" v="627" actId="26606"/>
          <ac:graphicFrameMkLst>
            <pc:docMk/>
            <pc:sldMk cId="2486044013" sldId="2612"/>
            <ac:graphicFrameMk id="4" creationId="{C3966C2A-5BF2-DCDD-12A2-37562C604B27}"/>
          </ac:graphicFrameMkLst>
        </pc:graphicFrameChg>
      </pc:sldChg>
      <pc:sldChg chg="delSp modSp add mod delDesignElem">
        <pc:chgData name="Emmanuel Bouchard" userId="a1cc103a-83c5-4b14-b0f6-ab3e88fc8e7c" providerId="ADAL" clId="{01AB41FB-8BC4-45FF-A1EE-A86375869193}" dt="2026-05-18T00:31:56.822" v="3842"/>
        <pc:sldMkLst>
          <pc:docMk/>
          <pc:sldMk cId="2221263672" sldId="2613"/>
        </pc:sldMkLst>
        <pc:spChg chg="mod">
          <ac:chgData name="Emmanuel Bouchard" userId="a1cc103a-83c5-4b14-b0f6-ab3e88fc8e7c" providerId="ADAL" clId="{01AB41FB-8BC4-45FF-A1EE-A86375869193}" dt="2026-05-13T00:06:23.457" v="672" actId="20577"/>
          <ac:spMkLst>
            <pc:docMk/>
            <pc:sldMk cId="2221263672" sldId="2613"/>
            <ac:spMk id="2" creationId="{3ADF9977-4F70-669E-D8D8-C813194C4C89}"/>
          </ac:spMkLst>
        </pc:spChg>
        <pc:spChg chg="del">
          <ac:chgData name="Emmanuel Bouchard" userId="a1cc103a-83c5-4b14-b0f6-ab3e88fc8e7c" providerId="ADAL" clId="{01AB41FB-8BC4-45FF-A1EE-A86375869193}" dt="2026-05-18T00:31:56.822" v="3842"/>
          <ac:spMkLst>
            <pc:docMk/>
            <pc:sldMk cId="2221263672" sldId="2613"/>
            <ac:spMk id="9" creationId="{A0605529-BB2E-22D1-266F-68DDAC733AE9}"/>
          </ac:spMkLst>
        </pc:spChg>
        <pc:spChg chg="del">
          <ac:chgData name="Emmanuel Bouchard" userId="a1cc103a-83c5-4b14-b0f6-ab3e88fc8e7c" providerId="ADAL" clId="{01AB41FB-8BC4-45FF-A1EE-A86375869193}" dt="2026-05-18T00:31:56.822" v="3842"/>
          <ac:spMkLst>
            <pc:docMk/>
            <pc:sldMk cId="2221263672" sldId="2613"/>
            <ac:spMk id="11" creationId="{B7A4F57E-BB10-689F-57B9-71DBCBD9B1DB}"/>
          </ac:spMkLst>
        </pc:spChg>
        <pc:spChg chg="del">
          <ac:chgData name="Emmanuel Bouchard" userId="a1cc103a-83c5-4b14-b0f6-ab3e88fc8e7c" providerId="ADAL" clId="{01AB41FB-8BC4-45FF-A1EE-A86375869193}" dt="2026-05-18T00:31:56.822" v="3842"/>
          <ac:spMkLst>
            <pc:docMk/>
            <pc:sldMk cId="2221263672" sldId="2613"/>
            <ac:spMk id="13" creationId="{8C2281B3-4C1A-E6AA-DC4D-EBDC8A028B90}"/>
          </ac:spMkLst>
        </pc:spChg>
        <pc:spChg chg="del">
          <ac:chgData name="Emmanuel Bouchard" userId="a1cc103a-83c5-4b14-b0f6-ab3e88fc8e7c" providerId="ADAL" clId="{01AB41FB-8BC4-45FF-A1EE-A86375869193}" dt="2026-05-18T00:31:56.822" v="3842"/>
          <ac:spMkLst>
            <pc:docMk/>
            <pc:sldMk cId="2221263672" sldId="2613"/>
            <ac:spMk id="15" creationId="{290168F5-D276-57E2-B48C-EC129DEE300B}"/>
          </ac:spMkLst>
        </pc:spChg>
        <pc:graphicFrameChg chg="mod modGraphic">
          <ac:chgData name="Emmanuel Bouchard" userId="a1cc103a-83c5-4b14-b0f6-ab3e88fc8e7c" providerId="ADAL" clId="{01AB41FB-8BC4-45FF-A1EE-A86375869193}" dt="2026-05-17T23:43:02.189" v="1347" actId="20577"/>
          <ac:graphicFrameMkLst>
            <pc:docMk/>
            <pc:sldMk cId="2221263672" sldId="2613"/>
            <ac:graphicFrameMk id="4" creationId="{F64BB739-1EFD-AC9C-1835-06C2B13BF96D}"/>
          </ac:graphicFrameMkLst>
        </pc:graphicFrameChg>
      </pc:sldChg>
      <pc:sldChg chg="addSp delSp modSp add mod setBg modAnim delDesignElem">
        <pc:chgData name="Emmanuel Bouchard" userId="a1cc103a-83c5-4b14-b0f6-ab3e88fc8e7c" providerId="ADAL" clId="{01AB41FB-8BC4-45FF-A1EE-A86375869193}" dt="2026-05-18T00:11:26.742" v="2671" actId="1076"/>
        <pc:sldMkLst>
          <pc:docMk/>
          <pc:sldMk cId="813769509" sldId="2614"/>
        </pc:sldMkLst>
        <pc:spChg chg="mod">
          <ac:chgData name="Emmanuel Bouchard" userId="a1cc103a-83c5-4b14-b0f6-ab3e88fc8e7c" providerId="ADAL" clId="{01AB41FB-8BC4-45FF-A1EE-A86375869193}" dt="2026-05-18T00:06:05.936" v="2274" actId="1076"/>
          <ac:spMkLst>
            <pc:docMk/>
            <pc:sldMk cId="813769509" sldId="2614"/>
            <ac:spMk id="2" creationId="{BD31C598-FC17-1455-4714-8B07165BE046}"/>
          </ac:spMkLst>
        </pc:spChg>
        <pc:spChg chg="mod">
          <ac:chgData name="Emmanuel Bouchard" userId="a1cc103a-83c5-4b14-b0f6-ab3e88fc8e7c" providerId="ADAL" clId="{01AB41FB-8BC4-45FF-A1EE-A86375869193}" dt="2026-05-18T00:11:26.742" v="2671" actId="1076"/>
          <ac:spMkLst>
            <pc:docMk/>
            <pc:sldMk cId="813769509" sldId="2614"/>
            <ac:spMk id="4" creationId="{615F04B8-A2AC-1012-34D1-C3E61A6DDB14}"/>
          </ac:spMkLst>
        </pc:spChg>
        <pc:spChg chg="add del mod">
          <ac:chgData name="Emmanuel Bouchard" userId="a1cc103a-83c5-4b14-b0f6-ab3e88fc8e7c" providerId="ADAL" clId="{01AB41FB-8BC4-45FF-A1EE-A86375869193}" dt="2026-05-18T00:03:30.692" v="1990" actId="478"/>
          <ac:spMkLst>
            <pc:docMk/>
            <pc:sldMk cId="813769509" sldId="2614"/>
            <ac:spMk id="6" creationId="{812E03C1-502B-C66C-4B6F-9A6811615AB3}"/>
          </ac:spMkLst>
        </pc:spChg>
        <pc:spChg chg="del">
          <ac:chgData name="Emmanuel Bouchard" userId="a1cc103a-83c5-4b14-b0f6-ab3e88fc8e7c" providerId="ADAL" clId="{01AB41FB-8BC4-45FF-A1EE-A86375869193}" dt="2026-05-17T23:49:35.085" v="1354"/>
          <ac:spMkLst>
            <pc:docMk/>
            <pc:sldMk cId="813769509" sldId="2614"/>
            <ac:spMk id="10" creationId="{1B39BE0D-56D3-B83B-EA12-5DD0423FBEC8}"/>
          </ac:spMkLst>
        </pc:spChg>
        <pc:picChg chg="add del mod">
          <ac:chgData name="Emmanuel Bouchard" userId="a1cc103a-83c5-4b14-b0f6-ab3e88fc8e7c" providerId="ADAL" clId="{01AB41FB-8BC4-45FF-A1EE-A86375869193}" dt="2026-05-18T00:03:41.362" v="1991" actId="14826"/>
          <ac:picMkLst>
            <pc:docMk/>
            <pc:sldMk cId="813769509" sldId="2614"/>
            <ac:picMk id="5" creationId="{E17212CE-EAD2-ED87-9A81-D9B1E19125E2}"/>
          </ac:picMkLst>
        </pc:picChg>
        <pc:picChg chg="add mod">
          <ac:chgData name="Emmanuel Bouchard" userId="a1cc103a-83c5-4b14-b0f6-ab3e88fc8e7c" providerId="ADAL" clId="{01AB41FB-8BC4-45FF-A1EE-A86375869193}" dt="2026-05-18T00:03:29.620" v="1989" actId="1076"/>
          <ac:picMkLst>
            <pc:docMk/>
            <pc:sldMk cId="813769509" sldId="2614"/>
            <ac:picMk id="1026" creationId="{E7BC082B-64EE-DC7A-56D6-E97249C46E3F}"/>
          </ac:picMkLst>
        </pc:picChg>
      </pc:sldChg>
      <pc:sldChg chg="new del">
        <pc:chgData name="Emmanuel Bouchard" userId="a1cc103a-83c5-4b14-b0f6-ab3e88fc8e7c" providerId="ADAL" clId="{01AB41FB-8BC4-45FF-A1EE-A86375869193}" dt="2026-05-17T23:49:30.387" v="1352" actId="47"/>
        <pc:sldMkLst>
          <pc:docMk/>
          <pc:sldMk cId="1707583319" sldId="2614"/>
        </pc:sldMkLst>
      </pc:sldChg>
      <pc:sldChg chg="modSp add mod modAnim">
        <pc:chgData name="Emmanuel Bouchard" userId="a1cc103a-83c5-4b14-b0f6-ab3e88fc8e7c" providerId="ADAL" clId="{01AB41FB-8BC4-45FF-A1EE-A86375869193}" dt="2026-05-18T00:11:30.766" v="2672" actId="1076"/>
        <pc:sldMkLst>
          <pc:docMk/>
          <pc:sldMk cId="543683967" sldId="2615"/>
        </pc:sldMkLst>
        <pc:spChg chg="mod">
          <ac:chgData name="Emmanuel Bouchard" userId="a1cc103a-83c5-4b14-b0f6-ab3e88fc8e7c" providerId="ADAL" clId="{01AB41FB-8BC4-45FF-A1EE-A86375869193}" dt="2026-05-18T00:11:02.727" v="2664" actId="1076"/>
          <ac:spMkLst>
            <pc:docMk/>
            <pc:sldMk cId="543683967" sldId="2615"/>
            <ac:spMk id="2" creationId="{CF5DF13A-6883-01BD-AB2A-01AACF159AD8}"/>
          </ac:spMkLst>
        </pc:spChg>
        <pc:spChg chg="mod">
          <ac:chgData name="Emmanuel Bouchard" userId="a1cc103a-83c5-4b14-b0f6-ab3e88fc8e7c" providerId="ADAL" clId="{01AB41FB-8BC4-45FF-A1EE-A86375869193}" dt="2026-05-18T00:11:30.766" v="2672" actId="1076"/>
          <ac:spMkLst>
            <pc:docMk/>
            <pc:sldMk cId="543683967" sldId="2615"/>
            <ac:spMk id="4" creationId="{5A73A61B-BE5A-7AC0-88F6-6B24ECF0499C}"/>
          </ac:spMkLst>
        </pc:spChg>
      </pc:sldChg>
      <pc:sldChg chg="new del">
        <pc:chgData name="Emmanuel Bouchard" userId="a1cc103a-83c5-4b14-b0f6-ab3e88fc8e7c" providerId="ADAL" clId="{01AB41FB-8BC4-45FF-A1EE-A86375869193}" dt="2026-05-18T00:02:41.434" v="1983" actId="47"/>
        <pc:sldMkLst>
          <pc:docMk/>
          <pc:sldMk cId="2263351548" sldId="2615"/>
        </pc:sldMkLst>
      </pc:sldChg>
      <pc:sldChg chg="modSp add mod modAnim">
        <pc:chgData name="Emmanuel Bouchard" userId="a1cc103a-83c5-4b14-b0f6-ab3e88fc8e7c" providerId="ADAL" clId="{01AB41FB-8BC4-45FF-A1EE-A86375869193}" dt="2026-05-18T00:22:39.774" v="3749" actId="113"/>
        <pc:sldMkLst>
          <pc:docMk/>
          <pc:sldMk cId="2693485021" sldId="2616"/>
        </pc:sldMkLst>
        <pc:spChg chg="mod">
          <ac:chgData name="Emmanuel Bouchard" userId="a1cc103a-83c5-4b14-b0f6-ab3e88fc8e7c" providerId="ADAL" clId="{01AB41FB-8BC4-45FF-A1EE-A86375869193}" dt="2026-05-18T00:17:10.765" v="3318" actId="20577"/>
          <ac:spMkLst>
            <pc:docMk/>
            <pc:sldMk cId="2693485021" sldId="2616"/>
            <ac:spMk id="2" creationId="{B49B6BD5-B6BF-F0C4-045E-3BCD61E2A6DE}"/>
          </ac:spMkLst>
        </pc:spChg>
        <pc:spChg chg="mod">
          <ac:chgData name="Emmanuel Bouchard" userId="a1cc103a-83c5-4b14-b0f6-ab3e88fc8e7c" providerId="ADAL" clId="{01AB41FB-8BC4-45FF-A1EE-A86375869193}" dt="2026-05-18T00:22:39.774" v="3749" actId="113"/>
          <ac:spMkLst>
            <pc:docMk/>
            <pc:sldMk cId="2693485021" sldId="2616"/>
            <ac:spMk id="4" creationId="{1C457854-6EB0-8724-461A-CD5900BDDF99}"/>
          </ac:spMkLst>
        </pc:spChg>
      </pc:sldChg>
      <pc:sldChg chg="delSp modSp add mod ord delDesignElem">
        <pc:chgData name="Emmanuel Bouchard" userId="a1cc103a-83c5-4b14-b0f6-ab3e88fc8e7c" providerId="ADAL" clId="{01AB41FB-8BC4-45FF-A1EE-A86375869193}" dt="2026-05-18T00:37:28.682" v="4789" actId="115"/>
        <pc:sldMkLst>
          <pc:docMk/>
          <pc:sldMk cId="3973089195" sldId="2617"/>
        </pc:sldMkLst>
        <pc:spChg chg="mod">
          <ac:chgData name="Emmanuel Bouchard" userId="a1cc103a-83c5-4b14-b0f6-ab3e88fc8e7c" providerId="ADAL" clId="{01AB41FB-8BC4-45FF-A1EE-A86375869193}" dt="2026-05-18T00:31:35.598" v="3810" actId="27636"/>
          <ac:spMkLst>
            <pc:docMk/>
            <pc:sldMk cId="3973089195" sldId="2617"/>
            <ac:spMk id="2" creationId="{733D8206-8DB5-F024-C364-097578C9ED8D}"/>
          </ac:spMkLst>
        </pc:spChg>
        <pc:spChg chg="mod">
          <ac:chgData name="Emmanuel Bouchard" userId="a1cc103a-83c5-4b14-b0f6-ab3e88fc8e7c" providerId="ADAL" clId="{01AB41FB-8BC4-45FF-A1EE-A86375869193}" dt="2026-05-18T00:37:28.682" v="4789" actId="115"/>
          <ac:spMkLst>
            <pc:docMk/>
            <pc:sldMk cId="3973089195" sldId="2617"/>
            <ac:spMk id="4" creationId="{6C0A926E-5B78-F2BD-770C-68AB0C7900FC}"/>
          </ac:spMkLst>
        </pc:spChg>
        <pc:spChg chg="del">
          <ac:chgData name="Emmanuel Bouchard" userId="a1cc103a-83c5-4b14-b0f6-ab3e88fc8e7c" providerId="ADAL" clId="{01AB41FB-8BC4-45FF-A1EE-A86375869193}" dt="2026-05-18T00:31:56.822" v="3842"/>
          <ac:spMkLst>
            <pc:docMk/>
            <pc:sldMk cId="3973089195" sldId="2617"/>
            <ac:spMk id="10" creationId="{A0DF7372-7A7A-6E68-B3FB-F7BF38C4039E}"/>
          </ac:spMkLst>
        </pc:spChg>
        <pc:spChg chg="del">
          <ac:chgData name="Emmanuel Bouchard" userId="a1cc103a-83c5-4b14-b0f6-ab3e88fc8e7c" providerId="ADAL" clId="{01AB41FB-8BC4-45FF-A1EE-A86375869193}" dt="2026-05-18T00:31:56.822" v="3842"/>
          <ac:spMkLst>
            <pc:docMk/>
            <pc:sldMk cId="3973089195" sldId="2617"/>
            <ac:spMk id="12" creationId="{F4F0F941-59F8-81C6-A98F-F5B80DBA6F46}"/>
          </ac:spMkLst>
        </pc:spChg>
        <pc:picChg chg="mod">
          <ac:chgData name="Emmanuel Bouchard" userId="a1cc103a-83c5-4b14-b0f6-ab3e88fc8e7c" providerId="ADAL" clId="{01AB41FB-8BC4-45FF-A1EE-A86375869193}" dt="2026-05-18T00:31:10.374" v="3788" actId="14826"/>
          <ac:picMkLst>
            <pc:docMk/>
            <pc:sldMk cId="3973089195" sldId="2617"/>
            <ac:picMk id="5" creationId="{032C1868-33EB-3962-98E6-3F4CC16476C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43967-C809-44AF-82D0-A502C937FFC8}"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fr-CA"/>
        </a:p>
      </dgm:t>
    </dgm:pt>
    <dgm:pt modelId="{1709655C-D826-4C79-8502-8B5FC22BDAAF}">
      <dgm:prSet phldrT="[Texte]" phldr="0"/>
      <dgm:spPr/>
      <dgm:t>
        <a:bodyPr/>
        <a:lstStyle/>
        <a:p>
          <a:r>
            <a:rPr lang="fr-CA" dirty="0"/>
            <a:t>ARBITRE District</a:t>
          </a:r>
        </a:p>
      </dgm:t>
    </dgm:pt>
    <dgm:pt modelId="{667601CA-C5F5-4421-8A1B-E38812E7C7F7}" type="parTrans" cxnId="{A9151F4A-A913-4972-9BC3-BB9C20D03D4F}">
      <dgm:prSet/>
      <dgm:spPr/>
      <dgm:t>
        <a:bodyPr/>
        <a:lstStyle/>
        <a:p>
          <a:endParaRPr lang="fr-CA"/>
        </a:p>
      </dgm:t>
    </dgm:pt>
    <dgm:pt modelId="{BE906394-91FC-425E-A069-2E385F7CA1A9}" type="sibTrans" cxnId="{A9151F4A-A913-4972-9BC3-BB9C20D03D4F}">
      <dgm:prSet/>
      <dgm:spPr/>
      <dgm:t>
        <a:bodyPr/>
        <a:lstStyle/>
        <a:p>
          <a:endParaRPr lang="fr-CA"/>
        </a:p>
      </dgm:t>
    </dgm:pt>
    <dgm:pt modelId="{1F47EE28-6C3C-44CB-A93A-8F12C68C5272}">
      <dgm:prSet phldrT="[Texte]" phldr="0"/>
      <dgm:spPr/>
      <dgm:t>
        <a:bodyPr/>
        <a:lstStyle/>
        <a:p>
          <a:r>
            <a:rPr lang="fr-CA" dirty="0"/>
            <a:t>14 ans – Formation District</a:t>
          </a:r>
        </a:p>
      </dgm:t>
    </dgm:pt>
    <dgm:pt modelId="{4C7DF065-6942-46BD-A2AE-719122AE6981}" type="parTrans" cxnId="{4E681A01-F949-42D2-9B1A-017005E26BC7}">
      <dgm:prSet/>
      <dgm:spPr/>
      <dgm:t>
        <a:bodyPr/>
        <a:lstStyle/>
        <a:p>
          <a:endParaRPr lang="fr-CA"/>
        </a:p>
      </dgm:t>
    </dgm:pt>
    <dgm:pt modelId="{DA2183DB-86E8-4844-A063-6217D408AB8E}" type="sibTrans" cxnId="{4E681A01-F949-42D2-9B1A-017005E26BC7}">
      <dgm:prSet/>
      <dgm:spPr/>
      <dgm:t>
        <a:bodyPr/>
        <a:lstStyle/>
        <a:p>
          <a:endParaRPr lang="fr-CA"/>
        </a:p>
      </dgm:t>
    </dgm:pt>
    <dgm:pt modelId="{656A5E76-311E-4952-ABAD-DE359ECFCF84}">
      <dgm:prSet phldrT="[Texte]" phldr="0"/>
      <dgm:spPr/>
      <dgm:t>
        <a:bodyPr/>
        <a:lstStyle/>
        <a:p>
          <a:r>
            <a:rPr lang="fr-CA" dirty="0"/>
            <a:t>Arbitre ou assistant – Matchs locaux et régionaux (U9 à U16)</a:t>
          </a:r>
        </a:p>
      </dgm:t>
    </dgm:pt>
    <dgm:pt modelId="{078A38BC-3CD6-41C3-B739-1B9110FBB43B}" type="parTrans" cxnId="{7B63C791-2F41-474B-A67B-348103032D1B}">
      <dgm:prSet/>
      <dgm:spPr/>
      <dgm:t>
        <a:bodyPr/>
        <a:lstStyle/>
        <a:p>
          <a:endParaRPr lang="fr-CA"/>
        </a:p>
      </dgm:t>
    </dgm:pt>
    <dgm:pt modelId="{8230136B-2868-4AF9-8FD9-75630AFB1761}" type="sibTrans" cxnId="{7B63C791-2F41-474B-A67B-348103032D1B}">
      <dgm:prSet/>
      <dgm:spPr/>
      <dgm:t>
        <a:bodyPr/>
        <a:lstStyle/>
        <a:p>
          <a:endParaRPr lang="fr-CA"/>
        </a:p>
      </dgm:t>
    </dgm:pt>
    <dgm:pt modelId="{3FECBB65-F35F-41B9-AD3E-2D1FDC99A960}">
      <dgm:prSet phldrT="[Texte]" phldr="0"/>
      <dgm:spPr/>
      <dgm:t>
        <a:bodyPr/>
        <a:lstStyle/>
        <a:p>
          <a:r>
            <a:rPr lang="fr-CA" dirty="0"/>
            <a:t>Liste LDIR</a:t>
          </a:r>
        </a:p>
      </dgm:t>
    </dgm:pt>
    <dgm:pt modelId="{AAD9627C-FDA0-4D9F-BC4B-8B8568ACB930}" type="parTrans" cxnId="{7DE7B5B5-C436-453F-A3AD-5B0AF89E95C6}">
      <dgm:prSet/>
      <dgm:spPr/>
      <dgm:t>
        <a:bodyPr/>
        <a:lstStyle/>
        <a:p>
          <a:endParaRPr lang="fr-CA"/>
        </a:p>
      </dgm:t>
    </dgm:pt>
    <dgm:pt modelId="{974F6350-9150-496A-802E-90EC4F8B2745}" type="sibTrans" cxnId="{7DE7B5B5-C436-453F-A3AD-5B0AF89E95C6}">
      <dgm:prSet/>
      <dgm:spPr/>
      <dgm:t>
        <a:bodyPr/>
        <a:lstStyle/>
        <a:p>
          <a:endParaRPr lang="fr-CA"/>
        </a:p>
      </dgm:t>
    </dgm:pt>
    <dgm:pt modelId="{0101F089-6A26-45AF-9875-A5EBCC4FC7AA}">
      <dgm:prSet phldrT="[Texte]" phldr="0"/>
      <dgm:spPr/>
      <dgm:t>
        <a:bodyPr/>
        <a:lstStyle/>
        <a:p>
          <a:r>
            <a:rPr lang="fr-CA" dirty="0"/>
            <a:t>District + Expérience +  2 bonnes évaluations</a:t>
          </a:r>
        </a:p>
      </dgm:t>
    </dgm:pt>
    <dgm:pt modelId="{E7EE5420-89D7-4357-A439-8A4BDEFA3DEF}" type="parTrans" cxnId="{24691C55-9388-43F2-92C1-79F764B0CC95}">
      <dgm:prSet/>
      <dgm:spPr/>
      <dgm:t>
        <a:bodyPr/>
        <a:lstStyle/>
        <a:p>
          <a:endParaRPr lang="fr-CA"/>
        </a:p>
      </dgm:t>
    </dgm:pt>
    <dgm:pt modelId="{1BDCEF34-8CE8-4822-ADDD-745B96B5B825}" type="sibTrans" cxnId="{24691C55-9388-43F2-92C1-79F764B0CC95}">
      <dgm:prSet/>
      <dgm:spPr/>
      <dgm:t>
        <a:bodyPr/>
        <a:lstStyle/>
        <a:p>
          <a:endParaRPr lang="fr-CA"/>
        </a:p>
      </dgm:t>
    </dgm:pt>
    <dgm:pt modelId="{7BC70E5C-74CA-4C99-8FFB-BD6812667E78}">
      <dgm:prSet phldrT="[Texte]" phldr="0"/>
      <dgm:spPr/>
      <dgm:t>
        <a:bodyPr/>
        <a:lstStyle/>
        <a:p>
          <a:r>
            <a:rPr lang="fr-CA" dirty="0"/>
            <a:t>Arbitre ou assistant – Matchs LDIR (U13 à U19+)</a:t>
          </a:r>
        </a:p>
      </dgm:t>
    </dgm:pt>
    <dgm:pt modelId="{8C714FD8-3B9B-4DBA-9C89-2B5A756EB2BA}" type="parTrans" cxnId="{148CAAD5-838F-4FCB-B139-6213F9479278}">
      <dgm:prSet/>
      <dgm:spPr/>
      <dgm:t>
        <a:bodyPr/>
        <a:lstStyle/>
        <a:p>
          <a:endParaRPr lang="fr-CA"/>
        </a:p>
      </dgm:t>
    </dgm:pt>
    <dgm:pt modelId="{92892E5C-CFCD-47AE-A2C8-4695BFDA1D57}" type="sibTrans" cxnId="{148CAAD5-838F-4FCB-B139-6213F9479278}">
      <dgm:prSet/>
      <dgm:spPr/>
      <dgm:t>
        <a:bodyPr/>
        <a:lstStyle/>
        <a:p>
          <a:endParaRPr lang="fr-CA"/>
        </a:p>
      </dgm:t>
    </dgm:pt>
    <dgm:pt modelId="{A8865FF4-3B79-499A-9CBE-9BCFA30D90AB}">
      <dgm:prSet phldrT="[Texte]" phldr="0"/>
      <dgm:spPr/>
      <dgm:t>
        <a:bodyPr/>
        <a:lstStyle/>
        <a:p>
          <a:r>
            <a:rPr lang="fr-CA" dirty="0"/>
            <a:t>Liste Senior/LSMAV</a:t>
          </a:r>
        </a:p>
      </dgm:t>
    </dgm:pt>
    <dgm:pt modelId="{FF1EFDDC-DF49-42BF-B3F7-11D819DAFF43}" type="parTrans" cxnId="{66654BDF-7614-4FAB-9E07-70A729648A09}">
      <dgm:prSet/>
      <dgm:spPr/>
      <dgm:t>
        <a:bodyPr/>
        <a:lstStyle/>
        <a:p>
          <a:endParaRPr lang="fr-CA"/>
        </a:p>
      </dgm:t>
    </dgm:pt>
    <dgm:pt modelId="{619F7D30-849D-456E-B290-36173ED7D25F}" type="sibTrans" cxnId="{66654BDF-7614-4FAB-9E07-70A729648A09}">
      <dgm:prSet/>
      <dgm:spPr/>
      <dgm:t>
        <a:bodyPr/>
        <a:lstStyle/>
        <a:p>
          <a:endParaRPr lang="fr-CA"/>
        </a:p>
      </dgm:t>
    </dgm:pt>
    <dgm:pt modelId="{17768DF7-A46C-43AF-BB95-CE7C70B4C9DF}">
      <dgm:prSet phldrT="[Texte]" phldr="0"/>
      <dgm:spPr/>
      <dgm:t>
        <a:bodyPr/>
        <a:lstStyle/>
        <a:p>
          <a:r>
            <a:rPr lang="fr-CA" dirty="0"/>
            <a:t>Adulte (18 ans +) + Expérience</a:t>
          </a:r>
        </a:p>
      </dgm:t>
    </dgm:pt>
    <dgm:pt modelId="{151FEA15-A1FB-488D-B916-B076FEB5D809}" type="parTrans" cxnId="{D9BD7E65-05D6-452B-AD7D-795E81D78EE9}">
      <dgm:prSet/>
      <dgm:spPr/>
      <dgm:t>
        <a:bodyPr/>
        <a:lstStyle/>
        <a:p>
          <a:endParaRPr lang="fr-CA"/>
        </a:p>
      </dgm:t>
    </dgm:pt>
    <dgm:pt modelId="{EA3FFBD2-22E3-4732-A9E4-35E152766BB5}" type="sibTrans" cxnId="{D9BD7E65-05D6-452B-AD7D-795E81D78EE9}">
      <dgm:prSet/>
      <dgm:spPr/>
      <dgm:t>
        <a:bodyPr/>
        <a:lstStyle/>
        <a:p>
          <a:endParaRPr lang="fr-CA"/>
        </a:p>
      </dgm:t>
    </dgm:pt>
    <dgm:pt modelId="{C7C33223-B93B-4814-AD93-8B30A8539CBD}">
      <dgm:prSet phldrT="[Texte]" phldr="0"/>
      <dgm:spPr/>
      <dgm:t>
        <a:bodyPr/>
        <a:lstStyle/>
        <a:p>
          <a:r>
            <a:rPr lang="fr-CA" dirty="0"/>
            <a:t>Matchs Senior Local / LSMAV</a:t>
          </a:r>
        </a:p>
      </dgm:t>
    </dgm:pt>
    <dgm:pt modelId="{2BA8A252-A589-4BEC-88FB-2E373A9823AF}" type="parTrans" cxnId="{DD237788-F0ED-4CBA-A26C-F25B3C6C4976}">
      <dgm:prSet/>
      <dgm:spPr/>
      <dgm:t>
        <a:bodyPr/>
        <a:lstStyle/>
        <a:p>
          <a:endParaRPr lang="fr-CA"/>
        </a:p>
      </dgm:t>
    </dgm:pt>
    <dgm:pt modelId="{CB79AEA0-0C98-4BB2-9A5A-8B39531CD625}" type="sibTrans" cxnId="{DD237788-F0ED-4CBA-A26C-F25B3C6C4976}">
      <dgm:prSet/>
      <dgm:spPr/>
      <dgm:t>
        <a:bodyPr/>
        <a:lstStyle/>
        <a:p>
          <a:endParaRPr lang="fr-CA"/>
        </a:p>
      </dgm:t>
    </dgm:pt>
    <dgm:pt modelId="{FB5E7705-68FE-4BFC-BC83-68E3354A3B38}" type="pres">
      <dgm:prSet presAssocID="{42443967-C809-44AF-82D0-A502C937FFC8}" presName="Name0" presStyleCnt="0">
        <dgm:presLayoutVars>
          <dgm:dir/>
          <dgm:animLvl val="lvl"/>
          <dgm:resizeHandles val="exact"/>
        </dgm:presLayoutVars>
      </dgm:prSet>
      <dgm:spPr/>
    </dgm:pt>
    <dgm:pt modelId="{968EAD98-60E2-4065-A967-E362913FDB51}" type="pres">
      <dgm:prSet presAssocID="{1709655C-D826-4C79-8502-8B5FC22BDAAF}" presName="linNode" presStyleCnt="0"/>
      <dgm:spPr/>
    </dgm:pt>
    <dgm:pt modelId="{341F68EE-D4B2-4667-B404-4F53679E68A9}" type="pres">
      <dgm:prSet presAssocID="{1709655C-D826-4C79-8502-8B5FC22BDAAF}" presName="parentText" presStyleLbl="alignNode1" presStyleIdx="0" presStyleCnt="3">
        <dgm:presLayoutVars>
          <dgm:chMax val="1"/>
          <dgm:bulletEnabled/>
        </dgm:presLayoutVars>
      </dgm:prSet>
      <dgm:spPr/>
    </dgm:pt>
    <dgm:pt modelId="{1E6A55E2-BDAF-4EC9-822E-985075C5EF64}" type="pres">
      <dgm:prSet presAssocID="{1709655C-D826-4C79-8502-8B5FC22BDAAF}" presName="descendantText" presStyleLbl="alignAccFollowNode1" presStyleIdx="0" presStyleCnt="3">
        <dgm:presLayoutVars>
          <dgm:bulletEnabled/>
        </dgm:presLayoutVars>
      </dgm:prSet>
      <dgm:spPr/>
    </dgm:pt>
    <dgm:pt modelId="{718E22A4-F828-47C3-A6C4-654A19662986}" type="pres">
      <dgm:prSet presAssocID="{BE906394-91FC-425E-A069-2E385F7CA1A9}" presName="sp" presStyleCnt="0"/>
      <dgm:spPr/>
    </dgm:pt>
    <dgm:pt modelId="{44AAF442-6210-40C2-8F44-1FF687E441B0}" type="pres">
      <dgm:prSet presAssocID="{3FECBB65-F35F-41B9-AD3E-2D1FDC99A960}" presName="linNode" presStyleCnt="0"/>
      <dgm:spPr/>
    </dgm:pt>
    <dgm:pt modelId="{48453EB2-BF47-4D08-A249-52F5673DDFCE}" type="pres">
      <dgm:prSet presAssocID="{3FECBB65-F35F-41B9-AD3E-2D1FDC99A960}" presName="parentText" presStyleLbl="alignNode1" presStyleIdx="1" presStyleCnt="3">
        <dgm:presLayoutVars>
          <dgm:chMax val="1"/>
          <dgm:bulletEnabled/>
        </dgm:presLayoutVars>
      </dgm:prSet>
      <dgm:spPr/>
    </dgm:pt>
    <dgm:pt modelId="{403268BA-E201-41A4-A876-AF21E3F05BF3}" type="pres">
      <dgm:prSet presAssocID="{3FECBB65-F35F-41B9-AD3E-2D1FDC99A960}" presName="descendantText" presStyleLbl="alignAccFollowNode1" presStyleIdx="1" presStyleCnt="3">
        <dgm:presLayoutVars>
          <dgm:bulletEnabled/>
        </dgm:presLayoutVars>
      </dgm:prSet>
      <dgm:spPr/>
    </dgm:pt>
    <dgm:pt modelId="{B7EFA80E-88C4-4D02-B1B4-19DA7B4490DA}" type="pres">
      <dgm:prSet presAssocID="{974F6350-9150-496A-802E-90EC4F8B2745}" presName="sp" presStyleCnt="0"/>
      <dgm:spPr/>
    </dgm:pt>
    <dgm:pt modelId="{B4DE8535-8B62-4CB0-AEDA-92894ADF5583}" type="pres">
      <dgm:prSet presAssocID="{A8865FF4-3B79-499A-9CBE-9BCFA30D90AB}" presName="linNode" presStyleCnt="0"/>
      <dgm:spPr/>
    </dgm:pt>
    <dgm:pt modelId="{4B4E316B-4669-4856-B939-1A8F3C87C4DD}" type="pres">
      <dgm:prSet presAssocID="{A8865FF4-3B79-499A-9CBE-9BCFA30D90AB}" presName="parentText" presStyleLbl="alignNode1" presStyleIdx="2" presStyleCnt="3">
        <dgm:presLayoutVars>
          <dgm:chMax val="1"/>
          <dgm:bulletEnabled/>
        </dgm:presLayoutVars>
      </dgm:prSet>
      <dgm:spPr/>
    </dgm:pt>
    <dgm:pt modelId="{F252AAF7-102C-4EB4-B888-233206666833}" type="pres">
      <dgm:prSet presAssocID="{A8865FF4-3B79-499A-9CBE-9BCFA30D90AB}" presName="descendantText" presStyleLbl="alignAccFollowNode1" presStyleIdx="2" presStyleCnt="3">
        <dgm:presLayoutVars>
          <dgm:bulletEnabled/>
        </dgm:presLayoutVars>
      </dgm:prSet>
      <dgm:spPr/>
    </dgm:pt>
  </dgm:ptLst>
  <dgm:cxnLst>
    <dgm:cxn modelId="{4E681A01-F949-42D2-9B1A-017005E26BC7}" srcId="{1709655C-D826-4C79-8502-8B5FC22BDAAF}" destId="{1F47EE28-6C3C-44CB-A93A-8F12C68C5272}" srcOrd="0" destOrd="0" parTransId="{4C7DF065-6942-46BD-A2AE-719122AE6981}" sibTransId="{DA2183DB-86E8-4844-A063-6217D408AB8E}"/>
    <dgm:cxn modelId="{04EB9F2A-9824-47DD-8463-A32CC6E8B920}" type="presOf" srcId="{17768DF7-A46C-43AF-BB95-CE7C70B4C9DF}" destId="{F252AAF7-102C-4EB4-B888-233206666833}" srcOrd="0" destOrd="0" presId="urn:microsoft.com/office/officeart/2016/7/layout/VerticalSolidActionList"/>
    <dgm:cxn modelId="{D9BD7E65-05D6-452B-AD7D-795E81D78EE9}" srcId="{A8865FF4-3B79-499A-9CBE-9BCFA30D90AB}" destId="{17768DF7-A46C-43AF-BB95-CE7C70B4C9DF}" srcOrd="0" destOrd="0" parTransId="{151FEA15-A1FB-488D-B916-B076FEB5D809}" sibTransId="{EA3FFBD2-22E3-4732-A9E4-35E152766BB5}"/>
    <dgm:cxn modelId="{A9151F4A-A913-4972-9BC3-BB9C20D03D4F}" srcId="{42443967-C809-44AF-82D0-A502C937FFC8}" destId="{1709655C-D826-4C79-8502-8B5FC22BDAAF}" srcOrd="0" destOrd="0" parTransId="{667601CA-C5F5-4421-8A1B-E38812E7C7F7}" sibTransId="{BE906394-91FC-425E-A069-2E385F7CA1A9}"/>
    <dgm:cxn modelId="{25B2894D-23C9-4D7B-B959-B85B8322650E}" type="presOf" srcId="{7BC70E5C-74CA-4C99-8FFB-BD6812667E78}" destId="{403268BA-E201-41A4-A876-AF21E3F05BF3}" srcOrd="0" destOrd="1" presId="urn:microsoft.com/office/officeart/2016/7/layout/VerticalSolidActionList"/>
    <dgm:cxn modelId="{98EAAF4D-BE4D-49A1-A50B-21EE63A20FE9}" type="presOf" srcId="{3FECBB65-F35F-41B9-AD3E-2D1FDC99A960}" destId="{48453EB2-BF47-4D08-A249-52F5673DDFCE}" srcOrd="0" destOrd="0" presId="urn:microsoft.com/office/officeart/2016/7/layout/VerticalSolidActionList"/>
    <dgm:cxn modelId="{24691C55-9388-43F2-92C1-79F764B0CC95}" srcId="{3FECBB65-F35F-41B9-AD3E-2D1FDC99A960}" destId="{0101F089-6A26-45AF-9875-A5EBCC4FC7AA}" srcOrd="0" destOrd="0" parTransId="{E7EE5420-89D7-4357-A439-8A4BDEFA3DEF}" sibTransId="{1BDCEF34-8CE8-4822-ADDD-745B96B5B825}"/>
    <dgm:cxn modelId="{DD237788-F0ED-4CBA-A26C-F25B3C6C4976}" srcId="{A8865FF4-3B79-499A-9CBE-9BCFA30D90AB}" destId="{C7C33223-B93B-4814-AD93-8B30A8539CBD}" srcOrd="1" destOrd="0" parTransId="{2BA8A252-A589-4BEC-88FB-2E373A9823AF}" sibTransId="{CB79AEA0-0C98-4BB2-9A5A-8B39531CD625}"/>
    <dgm:cxn modelId="{7B63C791-2F41-474B-A67B-348103032D1B}" srcId="{1709655C-D826-4C79-8502-8B5FC22BDAAF}" destId="{656A5E76-311E-4952-ABAD-DE359ECFCF84}" srcOrd="1" destOrd="0" parTransId="{078A38BC-3CD6-41C3-B739-1B9110FBB43B}" sibTransId="{8230136B-2868-4AF9-8FD9-75630AFB1761}"/>
    <dgm:cxn modelId="{28514598-620B-4C83-ABED-B0D460B1872A}" type="presOf" srcId="{42443967-C809-44AF-82D0-A502C937FFC8}" destId="{FB5E7705-68FE-4BFC-BC83-68E3354A3B38}" srcOrd="0" destOrd="0" presId="urn:microsoft.com/office/officeart/2016/7/layout/VerticalSolidActionList"/>
    <dgm:cxn modelId="{6415A5A2-EC16-4C0B-888F-E36A6F16CE14}" type="presOf" srcId="{A8865FF4-3B79-499A-9CBE-9BCFA30D90AB}" destId="{4B4E316B-4669-4856-B939-1A8F3C87C4DD}" srcOrd="0" destOrd="0" presId="urn:microsoft.com/office/officeart/2016/7/layout/VerticalSolidActionList"/>
    <dgm:cxn modelId="{DE7887A3-EDD4-422D-B0E9-80BB367E7042}" type="presOf" srcId="{1F47EE28-6C3C-44CB-A93A-8F12C68C5272}" destId="{1E6A55E2-BDAF-4EC9-822E-985075C5EF64}" srcOrd="0" destOrd="0" presId="urn:microsoft.com/office/officeart/2016/7/layout/VerticalSolidActionList"/>
    <dgm:cxn modelId="{7DE7B5B5-C436-453F-A3AD-5B0AF89E95C6}" srcId="{42443967-C809-44AF-82D0-A502C937FFC8}" destId="{3FECBB65-F35F-41B9-AD3E-2D1FDC99A960}" srcOrd="1" destOrd="0" parTransId="{AAD9627C-FDA0-4D9F-BC4B-8B8568ACB930}" sibTransId="{974F6350-9150-496A-802E-90EC4F8B2745}"/>
    <dgm:cxn modelId="{CC27F2B5-EC7C-4965-A060-77CEB7F38A7D}" type="presOf" srcId="{1709655C-D826-4C79-8502-8B5FC22BDAAF}" destId="{341F68EE-D4B2-4667-B404-4F53679E68A9}" srcOrd="0" destOrd="0" presId="urn:microsoft.com/office/officeart/2016/7/layout/VerticalSolidActionList"/>
    <dgm:cxn modelId="{330DD5D1-2B5F-4A6D-8B1F-26AB742ECB66}" type="presOf" srcId="{0101F089-6A26-45AF-9875-A5EBCC4FC7AA}" destId="{403268BA-E201-41A4-A876-AF21E3F05BF3}" srcOrd="0" destOrd="0" presId="urn:microsoft.com/office/officeart/2016/7/layout/VerticalSolidActionList"/>
    <dgm:cxn modelId="{148CAAD5-838F-4FCB-B139-6213F9479278}" srcId="{3FECBB65-F35F-41B9-AD3E-2D1FDC99A960}" destId="{7BC70E5C-74CA-4C99-8FFB-BD6812667E78}" srcOrd="1" destOrd="0" parTransId="{8C714FD8-3B9B-4DBA-9C89-2B5A756EB2BA}" sibTransId="{92892E5C-CFCD-47AE-A2C8-4695BFDA1D57}"/>
    <dgm:cxn modelId="{66654BDF-7614-4FAB-9E07-70A729648A09}" srcId="{42443967-C809-44AF-82D0-A502C937FFC8}" destId="{A8865FF4-3B79-499A-9CBE-9BCFA30D90AB}" srcOrd="2" destOrd="0" parTransId="{FF1EFDDC-DF49-42BF-B3F7-11D819DAFF43}" sibTransId="{619F7D30-849D-456E-B290-36173ED7D25F}"/>
    <dgm:cxn modelId="{0372A3E1-DA62-4DA0-B902-7A77E5102DB0}" type="presOf" srcId="{C7C33223-B93B-4814-AD93-8B30A8539CBD}" destId="{F252AAF7-102C-4EB4-B888-233206666833}" srcOrd="0" destOrd="1" presId="urn:microsoft.com/office/officeart/2016/7/layout/VerticalSolidActionList"/>
    <dgm:cxn modelId="{43CBB5E1-B69A-4287-A2BD-5C8938F3AD0E}" type="presOf" srcId="{656A5E76-311E-4952-ABAD-DE359ECFCF84}" destId="{1E6A55E2-BDAF-4EC9-822E-985075C5EF64}" srcOrd="0" destOrd="1" presId="urn:microsoft.com/office/officeart/2016/7/layout/VerticalSolidActionList"/>
    <dgm:cxn modelId="{F40F8D13-9757-480A-8339-2BA4D50E54DE}" type="presParOf" srcId="{FB5E7705-68FE-4BFC-BC83-68E3354A3B38}" destId="{968EAD98-60E2-4065-A967-E362913FDB51}" srcOrd="0" destOrd="0" presId="urn:microsoft.com/office/officeart/2016/7/layout/VerticalSolidActionList"/>
    <dgm:cxn modelId="{35B0D301-DF24-44E9-9E9E-969D76541D5F}" type="presParOf" srcId="{968EAD98-60E2-4065-A967-E362913FDB51}" destId="{341F68EE-D4B2-4667-B404-4F53679E68A9}" srcOrd="0" destOrd="0" presId="urn:microsoft.com/office/officeart/2016/7/layout/VerticalSolidActionList"/>
    <dgm:cxn modelId="{236DE606-A5B7-48DF-AED0-E59D03433233}" type="presParOf" srcId="{968EAD98-60E2-4065-A967-E362913FDB51}" destId="{1E6A55E2-BDAF-4EC9-822E-985075C5EF64}" srcOrd="1" destOrd="0" presId="urn:microsoft.com/office/officeart/2016/7/layout/VerticalSolidActionList"/>
    <dgm:cxn modelId="{3C4615F2-0CA2-4168-A4E0-46444592D199}" type="presParOf" srcId="{FB5E7705-68FE-4BFC-BC83-68E3354A3B38}" destId="{718E22A4-F828-47C3-A6C4-654A19662986}" srcOrd="1" destOrd="0" presId="urn:microsoft.com/office/officeart/2016/7/layout/VerticalSolidActionList"/>
    <dgm:cxn modelId="{7BFD25B3-8428-47AE-B708-316B1C2880E5}" type="presParOf" srcId="{FB5E7705-68FE-4BFC-BC83-68E3354A3B38}" destId="{44AAF442-6210-40C2-8F44-1FF687E441B0}" srcOrd="2" destOrd="0" presId="urn:microsoft.com/office/officeart/2016/7/layout/VerticalSolidActionList"/>
    <dgm:cxn modelId="{CF5D4207-0BA3-4D92-B222-BE2D41E0D9E8}" type="presParOf" srcId="{44AAF442-6210-40C2-8F44-1FF687E441B0}" destId="{48453EB2-BF47-4D08-A249-52F5673DDFCE}" srcOrd="0" destOrd="0" presId="urn:microsoft.com/office/officeart/2016/7/layout/VerticalSolidActionList"/>
    <dgm:cxn modelId="{76451912-529E-4AE3-AAD4-A174DC416188}" type="presParOf" srcId="{44AAF442-6210-40C2-8F44-1FF687E441B0}" destId="{403268BA-E201-41A4-A876-AF21E3F05BF3}" srcOrd="1" destOrd="0" presId="urn:microsoft.com/office/officeart/2016/7/layout/VerticalSolidActionList"/>
    <dgm:cxn modelId="{DB5034CB-4E0C-4664-B0AB-34550E822E29}" type="presParOf" srcId="{FB5E7705-68FE-4BFC-BC83-68E3354A3B38}" destId="{B7EFA80E-88C4-4D02-B1B4-19DA7B4490DA}" srcOrd="3" destOrd="0" presId="urn:microsoft.com/office/officeart/2016/7/layout/VerticalSolidActionList"/>
    <dgm:cxn modelId="{9A5E4798-D679-44D7-9594-9627FC96F69E}" type="presParOf" srcId="{FB5E7705-68FE-4BFC-BC83-68E3354A3B38}" destId="{B4DE8535-8B62-4CB0-AEDA-92894ADF5583}" srcOrd="4" destOrd="0" presId="urn:microsoft.com/office/officeart/2016/7/layout/VerticalSolidActionList"/>
    <dgm:cxn modelId="{6096E947-A47C-4859-86A5-012982AE64CD}" type="presParOf" srcId="{B4DE8535-8B62-4CB0-AEDA-92894ADF5583}" destId="{4B4E316B-4669-4856-B939-1A8F3C87C4DD}" srcOrd="0" destOrd="0" presId="urn:microsoft.com/office/officeart/2016/7/layout/VerticalSolidActionList"/>
    <dgm:cxn modelId="{A2115078-76D8-44E0-8E74-7E7980A28526}" type="presParOf" srcId="{B4DE8535-8B62-4CB0-AEDA-92894ADF5583}" destId="{F252AAF7-102C-4EB4-B888-23320666683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43967-C809-44AF-82D0-A502C937FFC8}"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fr-CA"/>
        </a:p>
      </dgm:t>
    </dgm:pt>
    <dgm:pt modelId="{1709655C-D826-4C79-8502-8B5FC22BDAAF}">
      <dgm:prSet phldrT="[Texte]" phldr="0"/>
      <dgm:spPr/>
      <dgm:t>
        <a:bodyPr/>
        <a:lstStyle/>
        <a:p>
          <a:r>
            <a:rPr lang="fr-CA" dirty="0"/>
            <a:t>Liste Régionale</a:t>
          </a:r>
        </a:p>
      </dgm:t>
    </dgm:pt>
    <dgm:pt modelId="{667601CA-C5F5-4421-8A1B-E38812E7C7F7}" type="parTrans" cxnId="{A9151F4A-A913-4972-9BC3-BB9C20D03D4F}">
      <dgm:prSet/>
      <dgm:spPr/>
      <dgm:t>
        <a:bodyPr/>
        <a:lstStyle/>
        <a:p>
          <a:endParaRPr lang="fr-CA"/>
        </a:p>
      </dgm:t>
    </dgm:pt>
    <dgm:pt modelId="{BE906394-91FC-425E-A069-2E385F7CA1A9}" type="sibTrans" cxnId="{A9151F4A-A913-4972-9BC3-BB9C20D03D4F}">
      <dgm:prSet/>
      <dgm:spPr/>
      <dgm:t>
        <a:bodyPr/>
        <a:lstStyle/>
        <a:p>
          <a:endParaRPr lang="fr-CA"/>
        </a:p>
      </dgm:t>
    </dgm:pt>
    <dgm:pt modelId="{1F47EE28-6C3C-44CB-A93A-8F12C68C5272}">
      <dgm:prSet phldrT="[Texte]" phldr="0"/>
      <dgm:spPr/>
      <dgm:t>
        <a:bodyPr/>
        <a:lstStyle/>
        <a:p>
          <a:r>
            <a:rPr lang="fr-CA" dirty="0"/>
            <a:t>Recommandation Directeur Arbitrage – Prospects Liste Provinciale</a:t>
          </a:r>
        </a:p>
      </dgm:t>
    </dgm:pt>
    <dgm:pt modelId="{4C7DF065-6942-46BD-A2AE-719122AE6981}" type="parTrans" cxnId="{4E681A01-F949-42D2-9B1A-017005E26BC7}">
      <dgm:prSet/>
      <dgm:spPr/>
      <dgm:t>
        <a:bodyPr/>
        <a:lstStyle/>
        <a:p>
          <a:endParaRPr lang="fr-CA"/>
        </a:p>
      </dgm:t>
    </dgm:pt>
    <dgm:pt modelId="{DA2183DB-86E8-4844-A063-6217D408AB8E}" type="sibTrans" cxnId="{4E681A01-F949-42D2-9B1A-017005E26BC7}">
      <dgm:prSet/>
      <dgm:spPr/>
      <dgm:t>
        <a:bodyPr/>
        <a:lstStyle/>
        <a:p>
          <a:endParaRPr lang="fr-CA"/>
        </a:p>
      </dgm:t>
    </dgm:pt>
    <dgm:pt modelId="{656A5E76-311E-4952-ABAD-DE359ECFCF84}">
      <dgm:prSet phldrT="[Texte]" phldr="0"/>
      <dgm:spPr/>
      <dgm:t>
        <a:bodyPr/>
        <a:lstStyle/>
        <a:p>
          <a:r>
            <a:rPr lang="fr-CA" dirty="0"/>
            <a:t>Peuvent être appelés à dépanner (assistant) LDP / Ligue 3 / PLSJQ</a:t>
          </a:r>
        </a:p>
      </dgm:t>
    </dgm:pt>
    <dgm:pt modelId="{078A38BC-3CD6-41C3-B739-1B9110FBB43B}" type="parTrans" cxnId="{7B63C791-2F41-474B-A67B-348103032D1B}">
      <dgm:prSet/>
      <dgm:spPr/>
      <dgm:t>
        <a:bodyPr/>
        <a:lstStyle/>
        <a:p>
          <a:endParaRPr lang="fr-CA"/>
        </a:p>
      </dgm:t>
    </dgm:pt>
    <dgm:pt modelId="{8230136B-2868-4AF9-8FD9-75630AFB1761}" type="sibTrans" cxnId="{7B63C791-2F41-474B-A67B-348103032D1B}">
      <dgm:prSet/>
      <dgm:spPr/>
      <dgm:t>
        <a:bodyPr/>
        <a:lstStyle/>
        <a:p>
          <a:endParaRPr lang="fr-CA"/>
        </a:p>
      </dgm:t>
    </dgm:pt>
    <dgm:pt modelId="{3FECBB65-F35F-41B9-AD3E-2D1FDC99A960}">
      <dgm:prSet phldrT="[Texte]" phldr="0"/>
      <dgm:spPr/>
      <dgm:t>
        <a:bodyPr/>
        <a:lstStyle/>
        <a:p>
          <a:r>
            <a:rPr lang="fr-CA" dirty="0"/>
            <a:t>Liste Provinciale</a:t>
          </a:r>
        </a:p>
      </dgm:t>
    </dgm:pt>
    <dgm:pt modelId="{AAD9627C-FDA0-4D9F-BC4B-8B8568ACB930}" type="parTrans" cxnId="{7DE7B5B5-C436-453F-A3AD-5B0AF89E95C6}">
      <dgm:prSet/>
      <dgm:spPr/>
      <dgm:t>
        <a:bodyPr/>
        <a:lstStyle/>
        <a:p>
          <a:endParaRPr lang="fr-CA"/>
        </a:p>
      </dgm:t>
    </dgm:pt>
    <dgm:pt modelId="{974F6350-9150-496A-802E-90EC4F8B2745}" type="sibTrans" cxnId="{7DE7B5B5-C436-453F-A3AD-5B0AF89E95C6}">
      <dgm:prSet/>
      <dgm:spPr/>
      <dgm:t>
        <a:bodyPr/>
        <a:lstStyle/>
        <a:p>
          <a:endParaRPr lang="fr-CA"/>
        </a:p>
      </dgm:t>
    </dgm:pt>
    <dgm:pt modelId="{0101F089-6A26-45AF-9875-A5EBCC4FC7AA}">
      <dgm:prSet phldrT="[Texte]" phldr="0"/>
      <dgm:spPr/>
      <dgm:t>
        <a:bodyPr/>
        <a:lstStyle/>
        <a:p>
          <a:r>
            <a:rPr lang="fr-CA" dirty="0"/>
            <a:t>Recommandation </a:t>
          </a:r>
          <a:r>
            <a:rPr lang="fr-CA" dirty="0" err="1"/>
            <a:t>Dir</a:t>
          </a:r>
          <a:r>
            <a:rPr lang="fr-CA" dirty="0"/>
            <a:t>. Région. + Tests physiques Soccer Québec</a:t>
          </a:r>
        </a:p>
      </dgm:t>
    </dgm:pt>
    <dgm:pt modelId="{E7EE5420-89D7-4357-A439-8A4BDEFA3DEF}" type="parTrans" cxnId="{24691C55-9388-43F2-92C1-79F764B0CC95}">
      <dgm:prSet/>
      <dgm:spPr/>
      <dgm:t>
        <a:bodyPr/>
        <a:lstStyle/>
        <a:p>
          <a:endParaRPr lang="fr-CA"/>
        </a:p>
      </dgm:t>
    </dgm:pt>
    <dgm:pt modelId="{1BDCEF34-8CE8-4822-ADDD-745B96B5B825}" type="sibTrans" cxnId="{24691C55-9388-43F2-92C1-79F764B0CC95}">
      <dgm:prSet/>
      <dgm:spPr/>
      <dgm:t>
        <a:bodyPr/>
        <a:lstStyle/>
        <a:p>
          <a:endParaRPr lang="fr-CA"/>
        </a:p>
      </dgm:t>
    </dgm:pt>
    <dgm:pt modelId="{7BC70E5C-74CA-4C99-8FFB-BD6812667E78}">
      <dgm:prSet phldrT="[Texte]" phldr="0"/>
      <dgm:spPr/>
      <dgm:t>
        <a:bodyPr/>
        <a:lstStyle/>
        <a:p>
          <a:r>
            <a:rPr lang="fr-CA" dirty="0"/>
            <a:t>Arbitre ou assistant – LDP/PLSJQ/Ligue 3</a:t>
          </a:r>
        </a:p>
      </dgm:t>
    </dgm:pt>
    <dgm:pt modelId="{8C714FD8-3B9B-4DBA-9C89-2B5A756EB2BA}" type="parTrans" cxnId="{148CAAD5-838F-4FCB-B139-6213F9479278}">
      <dgm:prSet/>
      <dgm:spPr/>
      <dgm:t>
        <a:bodyPr/>
        <a:lstStyle/>
        <a:p>
          <a:endParaRPr lang="fr-CA"/>
        </a:p>
      </dgm:t>
    </dgm:pt>
    <dgm:pt modelId="{92892E5C-CFCD-47AE-A2C8-4695BFDA1D57}" type="sibTrans" cxnId="{148CAAD5-838F-4FCB-B139-6213F9479278}">
      <dgm:prSet/>
      <dgm:spPr/>
      <dgm:t>
        <a:bodyPr/>
        <a:lstStyle/>
        <a:p>
          <a:endParaRPr lang="fr-CA"/>
        </a:p>
      </dgm:t>
    </dgm:pt>
    <dgm:pt modelId="{493E3D2F-7CE5-44BD-BC9D-0C7BD983CBC0}">
      <dgm:prSet phldrT="[Texte]" phldr="0"/>
      <dgm:spPr/>
      <dgm:t>
        <a:bodyPr/>
        <a:lstStyle/>
        <a:p>
          <a:r>
            <a:rPr lang="fr-CA" dirty="0"/>
            <a:t>Si Senior Régional, Liste d’assignation</a:t>
          </a:r>
        </a:p>
      </dgm:t>
    </dgm:pt>
    <dgm:pt modelId="{99989453-6B12-440C-BFE9-4E0DC2DA56AC}" type="parTrans" cxnId="{D825AFBE-CA47-47D1-B1F5-7AC30193BE10}">
      <dgm:prSet/>
      <dgm:spPr/>
      <dgm:t>
        <a:bodyPr/>
        <a:lstStyle/>
        <a:p>
          <a:endParaRPr lang="fr-CA"/>
        </a:p>
      </dgm:t>
    </dgm:pt>
    <dgm:pt modelId="{5B082BEC-8E88-4B13-B46E-27523BF8E732}" type="sibTrans" cxnId="{D825AFBE-CA47-47D1-B1F5-7AC30193BE10}">
      <dgm:prSet/>
      <dgm:spPr/>
      <dgm:t>
        <a:bodyPr/>
        <a:lstStyle/>
        <a:p>
          <a:endParaRPr lang="fr-CA"/>
        </a:p>
      </dgm:t>
    </dgm:pt>
    <dgm:pt modelId="{FB5E7705-68FE-4BFC-BC83-68E3354A3B38}" type="pres">
      <dgm:prSet presAssocID="{42443967-C809-44AF-82D0-A502C937FFC8}" presName="Name0" presStyleCnt="0">
        <dgm:presLayoutVars>
          <dgm:dir/>
          <dgm:animLvl val="lvl"/>
          <dgm:resizeHandles val="exact"/>
        </dgm:presLayoutVars>
      </dgm:prSet>
      <dgm:spPr/>
    </dgm:pt>
    <dgm:pt modelId="{968EAD98-60E2-4065-A967-E362913FDB51}" type="pres">
      <dgm:prSet presAssocID="{1709655C-D826-4C79-8502-8B5FC22BDAAF}" presName="linNode" presStyleCnt="0"/>
      <dgm:spPr/>
    </dgm:pt>
    <dgm:pt modelId="{341F68EE-D4B2-4667-B404-4F53679E68A9}" type="pres">
      <dgm:prSet presAssocID="{1709655C-D826-4C79-8502-8B5FC22BDAAF}" presName="parentText" presStyleLbl="alignNode1" presStyleIdx="0" presStyleCnt="2">
        <dgm:presLayoutVars>
          <dgm:chMax val="1"/>
          <dgm:bulletEnabled/>
        </dgm:presLayoutVars>
      </dgm:prSet>
      <dgm:spPr/>
    </dgm:pt>
    <dgm:pt modelId="{1E6A55E2-BDAF-4EC9-822E-985075C5EF64}" type="pres">
      <dgm:prSet presAssocID="{1709655C-D826-4C79-8502-8B5FC22BDAAF}" presName="descendantText" presStyleLbl="alignAccFollowNode1" presStyleIdx="0" presStyleCnt="2">
        <dgm:presLayoutVars>
          <dgm:bulletEnabled/>
        </dgm:presLayoutVars>
      </dgm:prSet>
      <dgm:spPr/>
    </dgm:pt>
    <dgm:pt modelId="{718E22A4-F828-47C3-A6C4-654A19662986}" type="pres">
      <dgm:prSet presAssocID="{BE906394-91FC-425E-A069-2E385F7CA1A9}" presName="sp" presStyleCnt="0"/>
      <dgm:spPr/>
    </dgm:pt>
    <dgm:pt modelId="{44AAF442-6210-40C2-8F44-1FF687E441B0}" type="pres">
      <dgm:prSet presAssocID="{3FECBB65-F35F-41B9-AD3E-2D1FDC99A960}" presName="linNode" presStyleCnt="0"/>
      <dgm:spPr/>
    </dgm:pt>
    <dgm:pt modelId="{48453EB2-BF47-4D08-A249-52F5673DDFCE}" type="pres">
      <dgm:prSet presAssocID="{3FECBB65-F35F-41B9-AD3E-2D1FDC99A960}" presName="parentText" presStyleLbl="alignNode1" presStyleIdx="1" presStyleCnt="2">
        <dgm:presLayoutVars>
          <dgm:chMax val="1"/>
          <dgm:bulletEnabled/>
        </dgm:presLayoutVars>
      </dgm:prSet>
      <dgm:spPr/>
    </dgm:pt>
    <dgm:pt modelId="{403268BA-E201-41A4-A876-AF21E3F05BF3}" type="pres">
      <dgm:prSet presAssocID="{3FECBB65-F35F-41B9-AD3E-2D1FDC99A960}" presName="descendantText" presStyleLbl="alignAccFollowNode1" presStyleIdx="1" presStyleCnt="2">
        <dgm:presLayoutVars>
          <dgm:bulletEnabled/>
        </dgm:presLayoutVars>
      </dgm:prSet>
      <dgm:spPr/>
    </dgm:pt>
  </dgm:ptLst>
  <dgm:cxnLst>
    <dgm:cxn modelId="{4E681A01-F949-42D2-9B1A-017005E26BC7}" srcId="{1709655C-D826-4C79-8502-8B5FC22BDAAF}" destId="{1F47EE28-6C3C-44CB-A93A-8F12C68C5272}" srcOrd="0" destOrd="0" parTransId="{4C7DF065-6942-46BD-A2AE-719122AE6981}" sibTransId="{DA2183DB-86E8-4844-A063-6217D408AB8E}"/>
    <dgm:cxn modelId="{CB002E38-73A4-4AEB-8A5C-5A0803F70CE3}" type="presOf" srcId="{493E3D2F-7CE5-44BD-BC9D-0C7BD983CBC0}" destId="{1E6A55E2-BDAF-4EC9-822E-985075C5EF64}" srcOrd="0" destOrd="2" presId="urn:microsoft.com/office/officeart/2016/7/layout/VerticalSolidActionList"/>
    <dgm:cxn modelId="{A9151F4A-A913-4972-9BC3-BB9C20D03D4F}" srcId="{42443967-C809-44AF-82D0-A502C937FFC8}" destId="{1709655C-D826-4C79-8502-8B5FC22BDAAF}" srcOrd="0" destOrd="0" parTransId="{667601CA-C5F5-4421-8A1B-E38812E7C7F7}" sibTransId="{BE906394-91FC-425E-A069-2E385F7CA1A9}"/>
    <dgm:cxn modelId="{25B2894D-23C9-4D7B-B959-B85B8322650E}" type="presOf" srcId="{7BC70E5C-74CA-4C99-8FFB-BD6812667E78}" destId="{403268BA-E201-41A4-A876-AF21E3F05BF3}" srcOrd="0" destOrd="1" presId="urn:microsoft.com/office/officeart/2016/7/layout/VerticalSolidActionList"/>
    <dgm:cxn modelId="{98EAAF4D-BE4D-49A1-A50B-21EE63A20FE9}" type="presOf" srcId="{3FECBB65-F35F-41B9-AD3E-2D1FDC99A960}" destId="{48453EB2-BF47-4D08-A249-52F5673DDFCE}" srcOrd="0" destOrd="0" presId="urn:microsoft.com/office/officeart/2016/7/layout/VerticalSolidActionList"/>
    <dgm:cxn modelId="{24691C55-9388-43F2-92C1-79F764B0CC95}" srcId="{3FECBB65-F35F-41B9-AD3E-2D1FDC99A960}" destId="{0101F089-6A26-45AF-9875-A5EBCC4FC7AA}" srcOrd="0" destOrd="0" parTransId="{E7EE5420-89D7-4357-A439-8A4BDEFA3DEF}" sibTransId="{1BDCEF34-8CE8-4822-ADDD-745B96B5B825}"/>
    <dgm:cxn modelId="{7B63C791-2F41-474B-A67B-348103032D1B}" srcId="{1709655C-D826-4C79-8502-8B5FC22BDAAF}" destId="{656A5E76-311E-4952-ABAD-DE359ECFCF84}" srcOrd="1" destOrd="0" parTransId="{078A38BC-3CD6-41C3-B739-1B9110FBB43B}" sibTransId="{8230136B-2868-4AF9-8FD9-75630AFB1761}"/>
    <dgm:cxn modelId="{28514598-620B-4C83-ABED-B0D460B1872A}" type="presOf" srcId="{42443967-C809-44AF-82D0-A502C937FFC8}" destId="{FB5E7705-68FE-4BFC-BC83-68E3354A3B38}" srcOrd="0" destOrd="0" presId="urn:microsoft.com/office/officeart/2016/7/layout/VerticalSolidActionList"/>
    <dgm:cxn modelId="{DE7887A3-EDD4-422D-B0E9-80BB367E7042}" type="presOf" srcId="{1F47EE28-6C3C-44CB-A93A-8F12C68C5272}" destId="{1E6A55E2-BDAF-4EC9-822E-985075C5EF64}" srcOrd="0" destOrd="0" presId="urn:microsoft.com/office/officeart/2016/7/layout/VerticalSolidActionList"/>
    <dgm:cxn modelId="{7DE7B5B5-C436-453F-A3AD-5B0AF89E95C6}" srcId="{42443967-C809-44AF-82D0-A502C937FFC8}" destId="{3FECBB65-F35F-41B9-AD3E-2D1FDC99A960}" srcOrd="1" destOrd="0" parTransId="{AAD9627C-FDA0-4D9F-BC4B-8B8568ACB930}" sibTransId="{974F6350-9150-496A-802E-90EC4F8B2745}"/>
    <dgm:cxn modelId="{CC27F2B5-EC7C-4965-A060-77CEB7F38A7D}" type="presOf" srcId="{1709655C-D826-4C79-8502-8B5FC22BDAAF}" destId="{341F68EE-D4B2-4667-B404-4F53679E68A9}" srcOrd="0" destOrd="0" presId="urn:microsoft.com/office/officeart/2016/7/layout/VerticalSolidActionList"/>
    <dgm:cxn modelId="{D825AFBE-CA47-47D1-B1F5-7AC30193BE10}" srcId="{1709655C-D826-4C79-8502-8B5FC22BDAAF}" destId="{493E3D2F-7CE5-44BD-BC9D-0C7BD983CBC0}" srcOrd="2" destOrd="0" parTransId="{99989453-6B12-440C-BFE9-4E0DC2DA56AC}" sibTransId="{5B082BEC-8E88-4B13-B46E-27523BF8E732}"/>
    <dgm:cxn modelId="{330DD5D1-2B5F-4A6D-8B1F-26AB742ECB66}" type="presOf" srcId="{0101F089-6A26-45AF-9875-A5EBCC4FC7AA}" destId="{403268BA-E201-41A4-A876-AF21E3F05BF3}" srcOrd="0" destOrd="0" presId="urn:microsoft.com/office/officeart/2016/7/layout/VerticalSolidActionList"/>
    <dgm:cxn modelId="{148CAAD5-838F-4FCB-B139-6213F9479278}" srcId="{3FECBB65-F35F-41B9-AD3E-2D1FDC99A960}" destId="{7BC70E5C-74CA-4C99-8FFB-BD6812667E78}" srcOrd="1" destOrd="0" parTransId="{8C714FD8-3B9B-4DBA-9C89-2B5A756EB2BA}" sibTransId="{92892E5C-CFCD-47AE-A2C8-4695BFDA1D57}"/>
    <dgm:cxn modelId="{43CBB5E1-B69A-4287-A2BD-5C8938F3AD0E}" type="presOf" srcId="{656A5E76-311E-4952-ABAD-DE359ECFCF84}" destId="{1E6A55E2-BDAF-4EC9-822E-985075C5EF64}" srcOrd="0" destOrd="1" presId="urn:microsoft.com/office/officeart/2016/7/layout/VerticalSolidActionList"/>
    <dgm:cxn modelId="{F40F8D13-9757-480A-8339-2BA4D50E54DE}" type="presParOf" srcId="{FB5E7705-68FE-4BFC-BC83-68E3354A3B38}" destId="{968EAD98-60E2-4065-A967-E362913FDB51}" srcOrd="0" destOrd="0" presId="urn:microsoft.com/office/officeart/2016/7/layout/VerticalSolidActionList"/>
    <dgm:cxn modelId="{35B0D301-DF24-44E9-9E9E-969D76541D5F}" type="presParOf" srcId="{968EAD98-60E2-4065-A967-E362913FDB51}" destId="{341F68EE-D4B2-4667-B404-4F53679E68A9}" srcOrd="0" destOrd="0" presId="urn:microsoft.com/office/officeart/2016/7/layout/VerticalSolidActionList"/>
    <dgm:cxn modelId="{236DE606-A5B7-48DF-AED0-E59D03433233}" type="presParOf" srcId="{968EAD98-60E2-4065-A967-E362913FDB51}" destId="{1E6A55E2-BDAF-4EC9-822E-985075C5EF64}" srcOrd="1" destOrd="0" presId="urn:microsoft.com/office/officeart/2016/7/layout/VerticalSolidActionList"/>
    <dgm:cxn modelId="{3C4615F2-0CA2-4168-A4E0-46444592D199}" type="presParOf" srcId="{FB5E7705-68FE-4BFC-BC83-68E3354A3B38}" destId="{718E22A4-F828-47C3-A6C4-654A19662986}" srcOrd="1" destOrd="0" presId="urn:microsoft.com/office/officeart/2016/7/layout/VerticalSolidActionList"/>
    <dgm:cxn modelId="{7BFD25B3-8428-47AE-B708-316B1C2880E5}" type="presParOf" srcId="{FB5E7705-68FE-4BFC-BC83-68E3354A3B38}" destId="{44AAF442-6210-40C2-8F44-1FF687E441B0}" srcOrd="2" destOrd="0" presId="urn:microsoft.com/office/officeart/2016/7/layout/VerticalSolidActionList"/>
    <dgm:cxn modelId="{CF5D4207-0BA3-4D92-B222-BE2D41E0D9E8}" type="presParOf" srcId="{44AAF442-6210-40C2-8F44-1FF687E441B0}" destId="{48453EB2-BF47-4D08-A249-52F5673DDFCE}" srcOrd="0" destOrd="0" presId="urn:microsoft.com/office/officeart/2016/7/layout/VerticalSolidActionList"/>
    <dgm:cxn modelId="{76451912-529E-4AE3-AAD4-A174DC416188}" type="presParOf" srcId="{44AAF442-6210-40C2-8F44-1FF687E441B0}" destId="{403268BA-E201-41A4-A876-AF21E3F05BF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A55E2-BDAF-4EC9-822E-985075C5EF64}">
      <dsp:nvSpPr>
        <dsp:cNvPr id="0" name=""/>
        <dsp:cNvSpPr/>
      </dsp:nvSpPr>
      <dsp:spPr>
        <a:xfrm>
          <a:off x="2185565" y="1152"/>
          <a:ext cx="8742263" cy="118176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00168" rIns="169624" bIns="300168" numCol="1" spcCol="1270" anchor="ctr" anchorCtr="0">
          <a:noAutofit/>
        </a:bodyPr>
        <a:lstStyle/>
        <a:p>
          <a:pPr marL="0" lvl="0" indent="0" algn="l" defTabSz="755650">
            <a:lnSpc>
              <a:spcPct val="90000"/>
            </a:lnSpc>
            <a:spcBef>
              <a:spcPct val="0"/>
            </a:spcBef>
            <a:spcAft>
              <a:spcPct val="35000"/>
            </a:spcAft>
            <a:buNone/>
          </a:pPr>
          <a:r>
            <a:rPr lang="fr-CA" sz="1700" kern="1200" dirty="0"/>
            <a:t>14 ans – Formation District</a:t>
          </a:r>
        </a:p>
        <a:p>
          <a:pPr marL="0" lvl="0" indent="0" algn="l" defTabSz="755650">
            <a:lnSpc>
              <a:spcPct val="90000"/>
            </a:lnSpc>
            <a:spcBef>
              <a:spcPct val="0"/>
            </a:spcBef>
            <a:spcAft>
              <a:spcPct val="35000"/>
            </a:spcAft>
            <a:buNone/>
          </a:pPr>
          <a:r>
            <a:rPr lang="fr-CA" sz="1700" kern="1200" dirty="0"/>
            <a:t>Arbitre ou assistant – Matchs locaux et régionaux (U9 à U16)</a:t>
          </a:r>
        </a:p>
      </dsp:txBody>
      <dsp:txXfrm>
        <a:off x="2185565" y="1152"/>
        <a:ext cx="8742263" cy="1181762"/>
      </dsp:txXfrm>
    </dsp:sp>
    <dsp:sp modelId="{341F68EE-D4B2-4667-B404-4F53679E68A9}">
      <dsp:nvSpPr>
        <dsp:cNvPr id="0" name=""/>
        <dsp:cNvSpPr/>
      </dsp:nvSpPr>
      <dsp:spPr>
        <a:xfrm>
          <a:off x="0" y="1152"/>
          <a:ext cx="2185565" cy="118176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16732" rIns="115653" bIns="116732" numCol="1" spcCol="1270" anchor="ctr" anchorCtr="0">
          <a:noAutofit/>
        </a:bodyPr>
        <a:lstStyle/>
        <a:p>
          <a:pPr marL="0" lvl="0" indent="0" algn="ctr" defTabSz="977900">
            <a:lnSpc>
              <a:spcPct val="90000"/>
            </a:lnSpc>
            <a:spcBef>
              <a:spcPct val="0"/>
            </a:spcBef>
            <a:spcAft>
              <a:spcPct val="35000"/>
            </a:spcAft>
            <a:buNone/>
          </a:pPr>
          <a:r>
            <a:rPr lang="fr-CA" sz="2200" kern="1200" dirty="0"/>
            <a:t>ARBITRE District</a:t>
          </a:r>
        </a:p>
      </dsp:txBody>
      <dsp:txXfrm>
        <a:off x="0" y="1152"/>
        <a:ext cx="2185565" cy="1181762"/>
      </dsp:txXfrm>
    </dsp:sp>
    <dsp:sp modelId="{403268BA-E201-41A4-A876-AF21E3F05BF3}">
      <dsp:nvSpPr>
        <dsp:cNvPr id="0" name=""/>
        <dsp:cNvSpPr/>
      </dsp:nvSpPr>
      <dsp:spPr>
        <a:xfrm>
          <a:off x="2185565" y="1253821"/>
          <a:ext cx="8742263" cy="118176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00168" rIns="169624" bIns="300168" numCol="1" spcCol="1270" anchor="ctr" anchorCtr="0">
          <a:noAutofit/>
        </a:bodyPr>
        <a:lstStyle/>
        <a:p>
          <a:pPr marL="0" lvl="0" indent="0" algn="l" defTabSz="755650">
            <a:lnSpc>
              <a:spcPct val="90000"/>
            </a:lnSpc>
            <a:spcBef>
              <a:spcPct val="0"/>
            </a:spcBef>
            <a:spcAft>
              <a:spcPct val="35000"/>
            </a:spcAft>
            <a:buNone/>
          </a:pPr>
          <a:r>
            <a:rPr lang="fr-CA" sz="1700" kern="1200" dirty="0"/>
            <a:t>District + Expérience +  2 bonnes évaluations</a:t>
          </a:r>
        </a:p>
        <a:p>
          <a:pPr marL="0" lvl="0" indent="0" algn="l" defTabSz="755650">
            <a:lnSpc>
              <a:spcPct val="90000"/>
            </a:lnSpc>
            <a:spcBef>
              <a:spcPct val="0"/>
            </a:spcBef>
            <a:spcAft>
              <a:spcPct val="35000"/>
            </a:spcAft>
            <a:buNone/>
          </a:pPr>
          <a:r>
            <a:rPr lang="fr-CA" sz="1700" kern="1200" dirty="0"/>
            <a:t>Arbitre ou assistant – Matchs LDIR (U13 à U19+)</a:t>
          </a:r>
        </a:p>
      </dsp:txBody>
      <dsp:txXfrm>
        <a:off x="2185565" y="1253821"/>
        <a:ext cx="8742263" cy="1181762"/>
      </dsp:txXfrm>
    </dsp:sp>
    <dsp:sp modelId="{48453EB2-BF47-4D08-A249-52F5673DDFCE}">
      <dsp:nvSpPr>
        <dsp:cNvPr id="0" name=""/>
        <dsp:cNvSpPr/>
      </dsp:nvSpPr>
      <dsp:spPr>
        <a:xfrm>
          <a:off x="0" y="1253821"/>
          <a:ext cx="2185565" cy="118176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16732" rIns="115653" bIns="116732" numCol="1" spcCol="1270" anchor="ctr" anchorCtr="0">
          <a:noAutofit/>
        </a:bodyPr>
        <a:lstStyle/>
        <a:p>
          <a:pPr marL="0" lvl="0" indent="0" algn="ctr" defTabSz="977900">
            <a:lnSpc>
              <a:spcPct val="90000"/>
            </a:lnSpc>
            <a:spcBef>
              <a:spcPct val="0"/>
            </a:spcBef>
            <a:spcAft>
              <a:spcPct val="35000"/>
            </a:spcAft>
            <a:buNone/>
          </a:pPr>
          <a:r>
            <a:rPr lang="fr-CA" sz="2200" kern="1200" dirty="0"/>
            <a:t>Liste LDIR</a:t>
          </a:r>
        </a:p>
      </dsp:txBody>
      <dsp:txXfrm>
        <a:off x="0" y="1253821"/>
        <a:ext cx="2185565" cy="1181762"/>
      </dsp:txXfrm>
    </dsp:sp>
    <dsp:sp modelId="{F252AAF7-102C-4EB4-B888-233206666833}">
      <dsp:nvSpPr>
        <dsp:cNvPr id="0" name=""/>
        <dsp:cNvSpPr/>
      </dsp:nvSpPr>
      <dsp:spPr>
        <a:xfrm>
          <a:off x="2185565" y="2506489"/>
          <a:ext cx="8742263" cy="118176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300168" rIns="169624" bIns="300168" numCol="1" spcCol="1270" anchor="ctr" anchorCtr="0">
          <a:noAutofit/>
        </a:bodyPr>
        <a:lstStyle/>
        <a:p>
          <a:pPr marL="0" lvl="0" indent="0" algn="l" defTabSz="755650">
            <a:lnSpc>
              <a:spcPct val="90000"/>
            </a:lnSpc>
            <a:spcBef>
              <a:spcPct val="0"/>
            </a:spcBef>
            <a:spcAft>
              <a:spcPct val="35000"/>
            </a:spcAft>
            <a:buNone/>
          </a:pPr>
          <a:r>
            <a:rPr lang="fr-CA" sz="1700" kern="1200" dirty="0"/>
            <a:t>Adulte (18 ans +) + Expérience</a:t>
          </a:r>
        </a:p>
        <a:p>
          <a:pPr marL="0" lvl="0" indent="0" algn="l" defTabSz="755650">
            <a:lnSpc>
              <a:spcPct val="90000"/>
            </a:lnSpc>
            <a:spcBef>
              <a:spcPct val="0"/>
            </a:spcBef>
            <a:spcAft>
              <a:spcPct val="35000"/>
            </a:spcAft>
            <a:buNone/>
          </a:pPr>
          <a:r>
            <a:rPr lang="fr-CA" sz="1700" kern="1200" dirty="0"/>
            <a:t>Matchs Senior Local / LSMAV</a:t>
          </a:r>
        </a:p>
      </dsp:txBody>
      <dsp:txXfrm>
        <a:off x="2185565" y="2506489"/>
        <a:ext cx="8742263" cy="1181762"/>
      </dsp:txXfrm>
    </dsp:sp>
    <dsp:sp modelId="{4B4E316B-4669-4856-B939-1A8F3C87C4DD}">
      <dsp:nvSpPr>
        <dsp:cNvPr id="0" name=""/>
        <dsp:cNvSpPr/>
      </dsp:nvSpPr>
      <dsp:spPr>
        <a:xfrm>
          <a:off x="0" y="2506489"/>
          <a:ext cx="2185565" cy="1181762"/>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16732" rIns="115653" bIns="116732" numCol="1" spcCol="1270" anchor="ctr" anchorCtr="0">
          <a:noAutofit/>
        </a:bodyPr>
        <a:lstStyle/>
        <a:p>
          <a:pPr marL="0" lvl="0" indent="0" algn="ctr" defTabSz="977900">
            <a:lnSpc>
              <a:spcPct val="90000"/>
            </a:lnSpc>
            <a:spcBef>
              <a:spcPct val="0"/>
            </a:spcBef>
            <a:spcAft>
              <a:spcPct val="35000"/>
            </a:spcAft>
            <a:buNone/>
          </a:pPr>
          <a:r>
            <a:rPr lang="fr-CA" sz="2200" kern="1200" dirty="0"/>
            <a:t>Liste Senior/LSMAV</a:t>
          </a:r>
        </a:p>
      </dsp:txBody>
      <dsp:txXfrm>
        <a:off x="0" y="2506489"/>
        <a:ext cx="2185565" cy="1181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A55E2-BDAF-4EC9-822E-985075C5EF64}">
      <dsp:nvSpPr>
        <dsp:cNvPr id="0" name=""/>
        <dsp:cNvSpPr/>
      </dsp:nvSpPr>
      <dsp:spPr>
        <a:xfrm>
          <a:off x="2185565" y="324"/>
          <a:ext cx="8742263" cy="1790658"/>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454827" rIns="169624" bIns="454827" numCol="1" spcCol="1270" anchor="ctr" anchorCtr="0">
          <a:noAutofit/>
        </a:bodyPr>
        <a:lstStyle/>
        <a:p>
          <a:pPr marL="0" lvl="0" indent="0" algn="l" defTabSz="711200">
            <a:lnSpc>
              <a:spcPct val="90000"/>
            </a:lnSpc>
            <a:spcBef>
              <a:spcPct val="0"/>
            </a:spcBef>
            <a:spcAft>
              <a:spcPct val="35000"/>
            </a:spcAft>
            <a:buNone/>
          </a:pPr>
          <a:r>
            <a:rPr lang="fr-CA" sz="1600" kern="1200" dirty="0"/>
            <a:t>Recommandation Directeur Arbitrage – Prospects Liste Provinciale</a:t>
          </a:r>
        </a:p>
        <a:p>
          <a:pPr marL="0" lvl="0" indent="0" algn="l" defTabSz="711200">
            <a:lnSpc>
              <a:spcPct val="90000"/>
            </a:lnSpc>
            <a:spcBef>
              <a:spcPct val="0"/>
            </a:spcBef>
            <a:spcAft>
              <a:spcPct val="35000"/>
            </a:spcAft>
            <a:buNone/>
          </a:pPr>
          <a:r>
            <a:rPr lang="fr-CA" sz="1600" kern="1200" dirty="0"/>
            <a:t>Peuvent être appelés à dépanner (assistant) LDP / Ligue 3 / PLSJQ</a:t>
          </a:r>
        </a:p>
        <a:p>
          <a:pPr marL="0" lvl="0" indent="0" algn="l" defTabSz="711200">
            <a:lnSpc>
              <a:spcPct val="90000"/>
            </a:lnSpc>
            <a:spcBef>
              <a:spcPct val="0"/>
            </a:spcBef>
            <a:spcAft>
              <a:spcPct val="35000"/>
            </a:spcAft>
            <a:buNone/>
          </a:pPr>
          <a:r>
            <a:rPr lang="fr-CA" sz="1600" kern="1200" dirty="0"/>
            <a:t>Si Senior Régional, Liste d’assignation</a:t>
          </a:r>
        </a:p>
      </dsp:txBody>
      <dsp:txXfrm>
        <a:off x="2185565" y="324"/>
        <a:ext cx="8742263" cy="1790658"/>
      </dsp:txXfrm>
    </dsp:sp>
    <dsp:sp modelId="{341F68EE-D4B2-4667-B404-4F53679E68A9}">
      <dsp:nvSpPr>
        <dsp:cNvPr id="0" name=""/>
        <dsp:cNvSpPr/>
      </dsp:nvSpPr>
      <dsp:spPr>
        <a:xfrm>
          <a:off x="0" y="324"/>
          <a:ext cx="2185565" cy="179065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76877" rIns="115653" bIns="176877" numCol="1" spcCol="1270" anchor="ctr" anchorCtr="0">
          <a:noAutofit/>
        </a:bodyPr>
        <a:lstStyle/>
        <a:p>
          <a:pPr marL="0" lvl="0" indent="0" algn="ctr" defTabSz="889000">
            <a:lnSpc>
              <a:spcPct val="90000"/>
            </a:lnSpc>
            <a:spcBef>
              <a:spcPct val="0"/>
            </a:spcBef>
            <a:spcAft>
              <a:spcPct val="35000"/>
            </a:spcAft>
            <a:buNone/>
          </a:pPr>
          <a:r>
            <a:rPr lang="fr-CA" sz="2000" kern="1200" dirty="0"/>
            <a:t>Liste Régionale</a:t>
          </a:r>
        </a:p>
      </dsp:txBody>
      <dsp:txXfrm>
        <a:off x="0" y="324"/>
        <a:ext cx="2185565" cy="1790658"/>
      </dsp:txXfrm>
    </dsp:sp>
    <dsp:sp modelId="{403268BA-E201-41A4-A876-AF21E3F05BF3}">
      <dsp:nvSpPr>
        <dsp:cNvPr id="0" name=""/>
        <dsp:cNvSpPr/>
      </dsp:nvSpPr>
      <dsp:spPr>
        <a:xfrm>
          <a:off x="2185565" y="1898422"/>
          <a:ext cx="8742263" cy="1790658"/>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454827" rIns="169624" bIns="454827" numCol="1" spcCol="1270" anchor="ctr" anchorCtr="0">
          <a:noAutofit/>
        </a:bodyPr>
        <a:lstStyle/>
        <a:p>
          <a:pPr marL="0" lvl="0" indent="0" algn="l" defTabSz="711200">
            <a:lnSpc>
              <a:spcPct val="90000"/>
            </a:lnSpc>
            <a:spcBef>
              <a:spcPct val="0"/>
            </a:spcBef>
            <a:spcAft>
              <a:spcPct val="35000"/>
            </a:spcAft>
            <a:buNone/>
          </a:pPr>
          <a:r>
            <a:rPr lang="fr-CA" sz="1600" kern="1200" dirty="0"/>
            <a:t>Recommandation </a:t>
          </a:r>
          <a:r>
            <a:rPr lang="fr-CA" sz="1600" kern="1200" dirty="0" err="1"/>
            <a:t>Dir</a:t>
          </a:r>
          <a:r>
            <a:rPr lang="fr-CA" sz="1600" kern="1200" dirty="0"/>
            <a:t>. Région. + Tests physiques Soccer Québec</a:t>
          </a:r>
        </a:p>
        <a:p>
          <a:pPr marL="0" lvl="0" indent="0" algn="l" defTabSz="711200">
            <a:lnSpc>
              <a:spcPct val="90000"/>
            </a:lnSpc>
            <a:spcBef>
              <a:spcPct val="0"/>
            </a:spcBef>
            <a:spcAft>
              <a:spcPct val="35000"/>
            </a:spcAft>
            <a:buNone/>
          </a:pPr>
          <a:r>
            <a:rPr lang="fr-CA" sz="1600" kern="1200" dirty="0"/>
            <a:t>Arbitre ou assistant – LDP/PLSJQ/Ligue 3</a:t>
          </a:r>
        </a:p>
      </dsp:txBody>
      <dsp:txXfrm>
        <a:off x="2185565" y="1898422"/>
        <a:ext cx="8742263" cy="1790658"/>
      </dsp:txXfrm>
    </dsp:sp>
    <dsp:sp modelId="{48453EB2-BF47-4D08-A249-52F5673DDFCE}">
      <dsp:nvSpPr>
        <dsp:cNvPr id="0" name=""/>
        <dsp:cNvSpPr/>
      </dsp:nvSpPr>
      <dsp:spPr>
        <a:xfrm>
          <a:off x="0" y="1898422"/>
          <a:ext cx="2185565" cy="179065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176877" rIns="115653" bIns="176877" numCol="1" spcCol="1270" anchor="ctr" anchorCtr="0">
          <a:noAutofit/>
        </a:bodyPr>
        <a:lstStyle/>
        <a:p>
          <a:pPr marL="0" lvl="0" indent="0" algn="ctr" defTabSz="889000">
            <a:lnSpc>
              <a:spcPct val="90000"/>
            </a:lnSpc>
            <a:spcBef>
              <a:spcPct val="0"/>
            </a:spcBef>
            <a:spcAft>
              <a:spcPct val="35000"/>
            </a:spcAft>
            <a:buNone/>
          </a:pPr>
          <a:r>
            <a:rPr lang="fr-CA" sz="2000" kern="1200" dirty="0"/>
            <a:t>Liste Provinciale</a:t>
          </a:r>
        </a:p>
      </dsp:txBody>
      <dsp:txXfrm>
        <a:off x="0" y="1898422"/>
        <a:ext cx="2185565" cy="179065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FE352-A4C0-4789-BA07-D54AC22403ED}" type="datetimeFigureOut">
              <a:rPr lang="fr-CA" smtClean="0"/>
              <a:t>2026-05-17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73660-C339-4F2C-B7D7-01FBC783E322}" type="slidenum">
              <a:rPr lang="fr-CA" smtClean="0"/>
              <a:t>‹N°›</a:t>
            </a:fld>
            <a:endParaRPr lang="fr-CA"/>
          </a:p>
        </p:txBody>
      </p:sp>
    </p:spTree>
    <p:extLst>
      <p:ext uri="{BB962C8B-B14F-4D97-AF65-F5344CB8AC3E}">
        <p14:creationId xmlns:p14="http://schemas.microsoft.com/office/powerpoint/2010/main" val="163003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Le contenu généré par l’IA peut être incorrect.
---
Ce guide est conçu pour fournir aux arbitres du club de soccer le Venturi toutes les informations nécessaires pour la saison 2025. Nous aborderons les contacts, la communication, la hiérarchie des arbitres, ainsi que d'autres éléments clés pour assurer une saison réussie.
</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1</a:t>
            </a:fld>
            <a:endParaRPr lang="fr-CA"/>
          </a:p>
        </p:txBody>
      </p:sp>
    </p:spTree>
    <p:extLst>
      <p:ext uri="{BB962C8B-B14F-4D97-AF65-F5344CB8AC3E}">
        <p14:creationId xmlns:p14="http://schemas.microsoft.com/office/powerpoint/2010/main" val="150609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8.2 Paies Les paies des matchs de catégorie Senior sont assumées par l’Association Régionale de Soccer. Celles-ci se feront par dépôt direct. Pour les questions qui y sont reliées, communiquez directement avec l’assignateur régional (voir section contacts).
</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17</a:t>
            </a:fld>
            <a:endParaRPr lang="fr-CA"/>
          </a:p>
        </p:txBody>
      </p:sp>
    </p:spTree>
    <p:extLst>
      <p:ext uri="{BB962C8B-B14F-4D97-AF65-F5344CB8AC3E}">
        <p14:creationId xmlns:p14="http://schemas.microsoft.com/office/powerpoint/2010/main" val="38847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B691-5667-26D1-9C3A-D0DFE118D2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4B088D-8AA1-D8A1-DD6E-133318AFA24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0CE669-5DB7-3395-F624-2653166F12B5}"/>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12.2 Décision finale : Une fois la partie interrompue, l’arbitre peut attendre un maximum de 30 minutes avant de rendre sa décision (dans le cas d’équipes provenant de l’extérieur de la région, ce délai peut être étendu à 45 minutes). Le match peut reprendre lorsque 10 minutes se sont écoulées sans foudre ni tonnerre.
</a:t>
            </a:r>
          </a:p>
        </p:txBody>
      </p:sp>
      <p:sp>
        <p:nvSpPr>
          <p:cNvPr id="4" name="Espace réservé du numéro de diapositive 3">
            <a:extLst>
              <a:ext uri="{FF2B5EF4-FFF2-40B4-BE49-F238E27FC236}">
                <a16:creationId xmlns:a16="http://schemas.microsoft.com/office/drawing/2014/main" id="{3A558342-41AB-8D51-2DFC-2FE4EF5AB4DF}"/>
              </a:ext>
            </a:extLst>
          </p:cNvPr>
          <p:cNvSpPr>
            <a:spLocks noGrp="1"/>
          </p:cNvSpPr>
          <p:nvPr>
            <p:ph type="sldNum" sz="quarter" idx="5"/>
          </p:nvPr>
        </p:nvSpPr>
        <p:spPr/>
        <p:txBody>
          <a:bodyPr/>
          <a:lstStyle/>
          <a:p>
            <a:fld id="{5FCC4273-B596-4A2C-9D4F-78A104A9DD7C}" type="slidenum">
              <a:rPr lang="fr-CA" smtClean="0"/>
              <a:t>19</a:t>
            </a:fld>
            <a:endParaRPr lang="fr-CA"/>
          </a:p>
        </p:txBody>
      </p:sp>
    </p:spTree>
    <p:extLst>
      <p:ext uri="{BB962C8B-B14F-4D97-AF65-F5344CB8AC3E}">
        <p14:creationId xmlns:p14="http://schemas.microsoft.com/office/powerpoint/2010/main" val="254112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12.2 Décision finale : Une fois la partie interrompue, l’arbitre peut attendre un maximum de 30 minutes avant de rendre sa décision (dans le cas d’équipes provenant de l’extérieur de la région, ce délai peut être étendu à 45 minutes). Le match peut reprendre lorsque 10 minutes se sont écoulées sans foudre ni tonnerre.
</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20</a:t>
            </a:fld>
            <a:endParaRPr lang="fr-CA"/>
          </a:p>
        </p:txBody>
      </p:sp>
    </p:spTree>
    <p:extLst>
      <p:ext uri="{BB962C8B-B14F-4D97-AF65-F5344CB8AC3E}">
        <p14:creationId xmlns:p14="http://schemas.microsoft.com/office/powerpoint/2010/main" val="246626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0D71-B3E5-8543-47D8-585301FEBB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530F4A-7947-AE96-EFF3-330F0503EA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ACEA49-7EB2-B6D4-BB5B-3CD0B8B08197}"/>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12.2 Décision finale : Une fois la partie interrompue, l’arbitre peut attendre un maximum de 30 minutes avant de rendre sa décision (dans le cas d’équipes provenant de l’extérieur de la région, ce délai peut être étendu à 45 minutes). Le match peut reprendre lorsque 10 minutes se sont écoulées sans foudre ni tonnerre.
</a:t>
            </a:r>
          </a:p>
        </p:txBody>
      </p:sp>
      <p:sp>
        <p:nvSpPr>
          <p:cNvPr id="4" name="Espace réservé du numéro de diapositive 3">
            <a:extLst>
              <a:ext uri="{FF2B5EF4-FFF2-40B4-BE49-F238E27FC236}">
                <a16:creationId xmlns:a16="http://schemas.microsoft.com/office/drawing/2014/main" id="{E637EDE5-0EE3-F9D0-7596-4AB266D9DD50}"/>
              </a:ext>
            </a:extLst>
          </p:cNvPr>
          <p:cNvSpPr>
            <a:spLocks noGrp="1"/>
          </p:cNvSpPr>
          <p:nvPr>
            <p:ph type="sldNum" sz="quarter" idx="5"/>
          </p:nvPr>
        </p:nvSpPr>
        <p:spPr/>
        <p:txBody>
          <a:bodyPr/>
          <a:lstStyle/>
          <a:p>
            <a:fld id="{5FCC4273-B596-4A2C-9D4F-78A104A9DD7C}" type="slidenum">
              <a:rPr lang="fr-CA" smtClean="0"/>
              <a:t>21</a:t>
            </a:fld>
            <a:endParaRPr lang="fr-CA"/>
          </a:p>
        </p:txBody>
      </p:sp>
    </p:spTree>
    <p:extLst>
      <p:ext uri="{BB962C8B-B14F-4D97-AF65-F5344CB8AC3E}">
        <p14:creationId xmlns:p14="http://schemas.microsoft.com/office/powerpoint/2010/main" val="72820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70E81-8965-D2E1-A764-73B7496FB4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7498B5-E07E-8F01-371C-6E1EA5FF3F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09539F2-2ADE-6BEF-9CB8-8C4CB7FE2FC8}"/>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12.2 Décision finale : Une fois la partie interrompue, l’arbitre peut attendre un maximum de 30 minutes avant de rendre sa décision (dans le cas d’équipes provenant de l’extérieur de la région, ce délai peut être étendu à 45 minutes). Le match peut reprendre lorsque 10 minutes se sont écoulées sans foudre ni tonnerre.
</a:t>
            </a:r>
          </a:p>
        </p:txBody>
      </p:sp>
      <p:sp>
        <p:nvSpPr>
          <p:cNvPr id="4" name="Espace réservé du numéro de diapositive 3">
            <a:extLst>
              <a:ext uri="{FF2B5EF4-FFF2-40B4-BE49-F238E27FC236}">
                <a16:creationId xmlns:a16="http://schemas.microsoft.com/office/drawing/2014/main" id="{3F774BF2-72BE-06F4-7000-93E0767FA4A2}"/>
              </a:ext>
            </a:extLst>
          </p:cNvPr>
          <p:cNvSpPr>
            <a:spLocks noGrp="1"/>
          </p:cNvSpPr>
          <p:nvPr>
            <p:ph type="sldNum" sz="quarter" idx="5"/>
          </p:nvPr>
        </p:nvSpPr>
        <p:spPr/>
        <p:txBody>
          <a:bodyPr/>
          <a:lstStyle/>
          <a:p>
            <a:fld id="{5FCC4273-B596-4A2C-9D4F-78A104A9DD7C}" type="slidenum">
              <a:rPr lang="fr-CA" smtClean="0"/>
              <a:t>22</a:t>
            </a:fld>
            <a:endParaRPr lang="fr-CA"/>
          </a:p>
        </p:txBody>
      </p:sp>
    </p:spTree>
    <p:extLst>
      <p:ext uri="{BB962C8B-B14F-4D97-AF65-F5344CB8AC3E}">
        <p14:creationId xmlns:p14="http://schemas.microsoft.com/office/powerpoint/2010/main" val="19895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12.1 Règle des 30 secondes :
Afin de prendre une décision appropriée, l'arbitre et/ou le responsable applique la règle des 30 secondes, c'est-à-dire le délai de temps compté entre l'éclair et le tonnerre.
Ce délai doit être d'au moins 30 secondes afin de pouvoir reprendre le match. Si le nombre de secondes entre l'éclair et le tonnerre augmente d'un éclair à l'autre, c'est que l'orage s'éloigne. Si le nombre de secondes diminue, c'est que l'orage s’approche.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C4273-B596-4A2C-9D4F-78A104A9DD7C}"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513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Nous allons passer en revue les informations de contact importantes, les canaux de communication à utiliser, la liste des arbitres, ainsi que la hiérarchie de l’arbitrage. De plus, nous examinerons les évaluations, les procédures d'assignation, les compensations et la gestion des feuilles de match. La section finale traitera des protocoles en cas d'orage ou de mauvais temps.</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2</a:t>
            </a:fld>
            <a:endParaRPr lang="fr-CA"/>
          </a:p>
        </p:txBody>
      </p:sp>
    </p:spTree>
    <p:extLst>
      <p:ext uri="{BB962C8B-B14F-4D97-AF65-F5344CB8AC3E}">
        <p14:creationId xmlns:p14="http://schemas.microsoft.com/office/powerpoint/2010/main" val="256737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418-698-3254 www.soccersaguenay.com arbitre@soccersaguenay.com
</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7</a:t>
            </a:fld>
            <a:endParaRPr lang="fr-CA"/>
          </a:p>
        </p:txBody>
      </p:sp>
    </p:spTree>
    <p:extLst>
      <p:ext uri="{BB962C8B-B14F-4D97-AF65-F5344CB8AC3E}">
        <p14:creationId xmlns:p14="http://schemas.microsoft.com/office/powerpoint/2010/main" val="42861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p:cNvSpPr>
            <a:spLocks noGrp="1"/>
          </p:cNvSpPr>
          <p:nvPr>
            <p:ph type="sldNum" sz="quarter" idx="5"/>
          </p:nvPr>
        </p:nvSpPr>
        <p:spPr/>
        <p:txBody>
          <a:bodyPr/>
          <a:lstStyle/>
          <a:p>
            <a:fld id="{5FCC4273-B596-4A2C-9D4F-78A104A9DD7C}" type="slidenum">
              <a:rPr lang="fr-CA" smtClean="0"/>
              <a:t>11</a:t>
            </a:fld>
            <a:endParaRPr lang="fr-CA"/>
          </a:p>
        </p:txBody>
      </p:sp>
    </p:spTree>
    <p:extLst>
      <p:ext uri="{BB962C8B-B14F-4D97-AF65-F5344CB8AC3E}">
        <p14:creationId xmlns:p14="http://schemas.microsoft.com/office/powerpoint/2010/main" val="245193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18965-1201-400A-CFD0-004A438F1A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1C64C4-091F-8811-D9C7-83B6B64618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4FB819-4CCC-0D48-CDFF-16054CF59F98}"/>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a:extLst>
              <a:ext uri="{FF2B5EF4-FFF2-40B4-BE49-F238E27FC236}">
                <a16:creationId xmlns:a16="http://schemas.microsoft.com/office/drawing/2014/main" id="{E89DA430-90B0-280E-DAD1-D6FB9402C1DD}"/>
              </a:ext>
            </a:extLst>
          </p:cNvPr>
          <p:cNvSpPr>
            <a:spLocks noGrp="1"/>
          </p:cNvSpPr>
          <p:nvPr>
            <p:ph type="sldNum" sz="quarter" idx="5"/>
          </p:nvPr>
        </p:nvSpPr>
        <p:spPr/>
        <p:txBody>
          <a:bodyPr/>
          <a:lstStyle/>
          <a:p>
            <a:fld id="{5FCC4273-B596-4A2C-9D4F-78A104A9DD7C}" type="slidenum">
              <a:rPr lang="fr-CA" smtClean="0"/>
              <a:t>12</a:t>
            </a:fld>
            <a:endParaRPr lang="fr-CA"/>
          </a:p>
        </p:txBody>
      </p:sp>
    </p:spTree>
    <p:extLst>
      <p:ext uri="{BB962C8B-B14F-4D97-AF65-F5344CB8AC3E}">
        <p14:creationId xmlns:p14="http://schemas.microsoft.com/office/powerpoint/2010/main" val="318571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4C65C-5623-0144-1A84-D0FABE635C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B38614-E8B1-BCB0-1494-D7E926C47C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B26B4C-FD36-987D-8569-FF30151B80AA}"/>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a:extLst>
              <a:ext uri="{FF2B5EF4-FFF2-40B4-BE49-F238E27FC236}">
                <a16:creationId xmlns:a16="http://schemas.microsoft.com/office/drawing/2014/main" id="{260D0370-F4A7-949F-FE4F-704D6D597A7E}"/>
              </a:ext>
            </a:extLst>
          </p:cNvPr>
          <p:cNvSpPr>
            <a:spLocks noGrp="1"/>
          </p:cNvSpPr>
          <p:nvPr>
            <p:ph type="sldNum" sz="quarter" idx="5"/>
          </p:nvPr>
        </p:nvSpPr>
        <p:spPr/>
        <p:txBody>
          <a:bodyPr/>
          <a:lstStyle/>
          <a:p>
            <a:fld id="{5FCC4273-B596-4A2C-9D4F-78A104A9DD7C}" type="slidenum">
              <a:rPr lang="fr-CA" smtClean="0"/>
              <a:t>13</a:t>
            </a:fld>
            <a:endParaRPr lang="fr-CA"/>
          </a:p>
        </p:txBody>
      </p:sp>
    </p:spTree>
    <p:extLst>
      <p:ext uri="{BB962C8B-B14F-4D97-AF65-F5344CB8AC3E}">
        <p14:creationId xmlns:p14="http://schemas.microsoft.com/office/powerpoint/2010/main" val="24638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9E70D-DD14-B2BB-F37D-D36F8843CC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2EC368-D570-F378-5257-414850A102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EED139-62AD-6B1F-659D-A49889A2BEDF}"/>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a:extLst>
              <a:ext uri="{FF2B5EF4-FFF2-40B4-BE49-F238E27FC236}">
                <a16:creationId xmlns:a16="http://schemas.microsoft.com/office/drawing/2014/main" id="{82FCB875-4040-4CB2-826F-6F714B60B5D6}"/>
              </a:ext>
            </a:extLst>
          </p:cNvPr>
          <p:cNvSpPr>
            <a:spLocks noGrp="1"/>
          </p:cNvSpPr>
          <p:nvPr>
            <p:ph type="sldNum" sz="quarter" idx="5"/>
          </p:nvPr>
        </p:nvSpPr>
        <p:spPr/>
        <p:txBody>
          <a:bodyPr/>
          <a:lstStyle/>
          <a:p>
            <a:fld id="{5FCC4273-B596-4A2C-9D4F-78A104A9DD7C}" type="slidenum">
              <a:rPr lang="fr-CA" smtClean="0"/>
              <a:t>14</a:t>
            </a:fld>
            <a:endParaRPr lang="fr-CA"/>
          </a:p>
        </p:txBody>
      </p:sp>
    </p:spTree>
    <p:extLst>
      <p:ext uri="{BB962C8B-B14F-4D97-AF65-F5344CB8AC3E}">
        <p14:creationId xmlns:p14="http://schemas.microsoft.com/office/powerpoint/2010/main" val="369069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1D056-53A7-B8B3-58C4-2BD95E98A4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6FC152-DA79-0CCB-026B-4DE01C5D41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AC5F88-8E32-87AE-9B2E-4E1EB7ED5F5F}"/>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a:extLst>
              <a:ext uri="{FF2B5EF4-FFF2-40B4-BE49-F238E27FC236}">
                <a16:creationId xmlns:a16="http://schemas.microsoft.com/office/drawing/2014/main" id="{EB19A6BD-803D-0736-E175-17007C71F65A}"/>
              </a:ext>
            </a:extLst>
          </p:cNvPr>
          <p:cNvSpPr>
            <a:spLocks noGrp="1"/>
          </p:cNvSpPr>
          <p:nvPr>
            <p:ph type="sldNum" sz="quarter" idx="5"/>
          </p:nvPr>
        </p:nvSpPr>
        <p:spPr/>
        <p:txBody>
          <a:bodyPr/>
          <a:lstStyle/>
          <a:p>
            <a:fld id="{5FCC4273-B596-4A2C-9D4F-78A104A9DD7C}" type="slidenum">
              <a:rPr lang="fr-CA" smtClean="0"/>
              <a:t>15</a:t>
            </a:fld>
            <a:endParaRPr lang="fr-CA"/>
          </a:p>
        </p:txBody>
      </p:sp>
    </p:spTree>
    <p:extLst>
      <p:ext uri="{BB962C8B-B14F-4D97-AF65-F5344CB8AC3E}">
        <p14:creationId xmlns:p14="http://schemas.microsoft.com/office/powerpoint/2010/main" val="86773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F391A-AE1A-580C-9C4D-DC6484BCF3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232004-AEBF-B338-2569-73D2A8B2E8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BFCE5D-A6A9-9B16-0867-CF876185E6C2}"/>
              </a:ext>
            </a:extLst>
          </p:cNvPr>
          <p:cNvSpPr>
            <a:spLocks noGrp="1"/>
          </p:cNvSpPr>
          <p:nvPr>
            <p:ph type="body" idx="1"/>
          </p:nvPr>
        </p:nvSpPr>
        <p:spPr/>
        <p:txBody>
          <a:bodyPr/>
          <a:lstStyle/>
          <a:p>
            <a:r>
              <a:rPr lang="fr-CA"/>
              <a:t>
---
Cette diapositive fait référence aux informations du fichier suivant : https://cslacstjean-my.sharepoint.com/personal/emmanuel_bouchard_cslsj_qc_ca/_layouts/15/Doc.aspx?sourcedoc=%7B19F7D3DC-C07C-4335-9922-B80DB906CB60%7D&amp;file=Guide%20de%20l%27arbitre%202024%20-(1).docx&amp;action=default&amp;mobileredirect=true&amp;DefaultItemOpen=1
7. ASSIGNATION
7.1 Procédures et échéancier Tel que mentionné précédemment, l’assignation se fera via SPORDLE PLAY. Pour le bon fonctionnement de l’assignation, vous devez absolument respecter les délais accordés pour entrer vos disponibilités et le faire consciencieusement. Si vous ne mettez pas vos disponibilités, il est impossible de vous assigner de matchs. La marche à suivre est expliquée dans la section 13.5 du guide.
Notre club assurera l’assignation de tous les matchs de la ligue Régionale se disputant sur le territoire de Saguenay à l’exception des arbitres en chef pour la catégorie Senior. En effet, l’ARS prend en charge ces parties. Nous assignerons également tous les matchs de la Ligue de Soccer Québec-Est AA à Saguenay et les matchs de la Ligue de Soccer Récréative Adulte du Venturi (LSRAV). La grande majorité des parties (ligue régionale) débuteront vers la fin mai. Les calendriers devraient sortir sous peu. Toutefois, les matchs de la ligue Québec Est AA de même que la Ligue de soccer récréative adulte du Venturi (LSRAV) débuteront la fin de semaine du 13 et 14 mai.
</a:t>
            </a:r>
          </a:p>
        </p:txBody>
      </p:sp>
      <p:sp>
        <p:nvSpPr>
          <p:cNvPr id="4" name="Espace réservé du numéro de diapositive 3">
            <a:extLst>
              <a:ext uri="{FF2B5EF4-FFF2-40B4-BE49-F238E27FC236}">
                <a16:creationId xmlns:a16="http://schemas.microsoft.com/office/drawing/2014/main" id="{29A8CF6C-0142-5E4A-61D8-6887BAD1D74F}"/>
              </a:ext>
            </a:extLst>
          </p:cNvPr>
          <p:cNvSpPr>
            <a:spLocks noGrp="1"/>
          </p:cNvSpPr>
          <p:nvPr>
            <p:ph type="sldNum" sz="quarter" idx="5"/>
          </p:nvPr>
        </p:nvSpPr>
        <p:spPr/>
        <p:txBody>
          <a:bodyPr/>
          <a:lstStyle/>
          <a:p>
            <a:fld id="{5FCC4273-B596-4A2C-9D4F-78A104A9DD7C}" type="slidenum">
              <a:rPr lang="fr-CA" smtClean="0"/>
              <a:t>16</a:t>
            </a:fld>
            <a:endParaRPr lang="fr-CA"/>
          </a:p>
        </p:txBody>
      </p:sp>
    </p:spTree>
    <p:extLst>
      <p:ext uri="{BB962C8B-B14F-4D97-AF65-F5344CB8AC3E}">
        <p14:creationId xmlns:p14="http://schemas.microsoft.com/office/powerpoint/2010/main" val="420687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E95C9-E1CE-5013-E028-8B8F3E8E56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F14889D-F6CC-A64F-13C4-D27D281FE5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18E2B8D1-934B-7078-29C7-11B0206CC905}"/>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55843427-A75D-BF64-5D23-A0B2D1D8032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92224A5-2D97-756B-E951-A29EB7403D7D}"/>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143340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DDDA7E-39EB-31D3-067B-F410B1656D3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7BD691A-C3D5-8F0B-EF4C-0F16ABDE333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19B1731-E48E-917A-F80B-A5DD13BC3117}"/>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2396FCFC-CBE7-478D-F57C-1CADAF746B3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1E1BCB6-3804-43DE-3B24-25393B0660AA}"/>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3413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CEF7A9-730D-A690-5E42-3B0FF2087FA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17ECD5C2-AEF0-31C3-A72E-9D5F7C95D1B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30FD9C3-A223-E63F-67BB-2126E23FC3AF}"/>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9BAA24F1-1646-CCEB-2704-B2E3C74A5D5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3636B97-334E-DAC1-444B-991749144A71}"/>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395552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D4434B-16BC-C310-B809-DB5B0A782C3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974B25D-C3DA-28B4-39FD-21D46C952E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685071C-2DF6-623E-DE59-D871198A9C58}"/>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B1217916-0C06-CFD3-4654-424B8004BBB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E21CFE4-3A61-9BD7-341E-9B2D66FAD995}"/>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298586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24665-30D5-F39D-9F6B-5231FD36984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922143B-E1CA-4BA5-4105-5109997039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43DD33-5A8C-0C3A-36EA-8F05A23629B0}"/>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845B32EF-758F-F4C7-14C0-694F9093A3D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6E7524C-3404-A1CF-06CF-4BC948A54FD5}"/>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261067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90143D-231F-2EA1-571B-01F342B62D0C}"/>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00546FC-C97F-14E6-1A78-78AF9FCF63D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2FECC55-B746-1703-E8CF-79EF9B8F34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6476C70C-46FF-04DC-6CFB-E25F395697A3}"/>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6" name="Espace réservé du pied de page 5">
            <a:extLst>
              <a:ext uri="{FF2B5EF4-FFF2-40B4-BE49-F238E27FC236}">
                <a16:creationId xmlns:a16="http://schemas.microsoft.com/office/drawing/2014/main" id="{3242CB8F-7858-A3E6-2A0E-9FBC4F9F720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7361C26-AF9C-FC2D-4B52-59D19807BCCC}"/>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280488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A172B-CB0D-C68B-3268-293588CFC152}"/>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127063D-F236-9309-4E81-E267E9F90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9D3A645-8E1B-67DD-BC74-A583C18FB94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D9A98D79-8B44-E0CA-2E45-400CD1BE1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4C11089-09F4-CC74-E669-299E1B3C45C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A1F6C21-51F1-0542-9E1D-4680FFC2974C}"/>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8" name="Espace réservé du pied de page 7">
            <a:extLst>
              <a:ext uri="{FF2B5EF4-FFF2-40B4-BE49-F238E27FC236}">
                <a16:creationId xmlns:a16="http://schemas.microsoft.com/office/drawing/2014/main" id="{581B5098-AF59-E1B6-60C0-762FB8AB2D3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71C9A5E3-52C6-4B06-3914-925FB8400E47}"/>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283582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A95088-7A46-8775-1F61-7C25F42C539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E40FAE4-267E-77E5-ACE3-F9096FAD0F5F}"/>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4" name="Espace réservé du pied de page 3">
            <a:extLst>
              <a:ext uri="{FF2B5EF4-FFF2-40B4-BE49-F238E27FC236}">
                <a16:creationId xmlns:a16="http://schemas.microsoft.com/office/drawing/2014/main" id="{2C2E3861-CCE8-CA71-B99F-B502B2113DA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3FDF3C2D-FE13-A801-A8C5-3C36D59CD2C9}"/>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203370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DE2F2F-BC9A-DFC5-7CF0-C7153E47E3E2}"/>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3" name="Espace réservé du pied de page 2">
            <a:extLst>
              <a:ext uri="{FF2B5EF4-FFF2-40B4-BE49-F238E27FC236}">
                <a16:creationId xmlns:a16="http://schemas.microsoft.com/office/drawing/2014/main" id="{1841E574-53DB-B270-B463-6904BDF8FF56}"/>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3009F0AB-CD50-E56E-A182-56A5112F0CA2}"/>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360691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B3E88-5D49-8ECA-EFD5-754C15FCD8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8CF7CA0-57B4-E0D9-4BC6-238AF3BEA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7D5015D5-C087-0CA1-AFC7-514D886B2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C7ED6E-CC8C-DCC2-96DE-0CFE5263E9DE}"/>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6" name="Espace réservé du pied de page 5">
            <a:extLst>
              <a:ext uri="{FF2B5EF4-FFF2-40B4-BE49-F238E27FC236}">
                <a16:creationId xmlns:a16="http://schemas.microsoft.com/office/drawing/2014/main" id="{22F58AB9-2E87-EEE2-4274-96AA34766ED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F818C38-4328-9FE7-B739-FD582D11918D}"/>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10409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713BE0-B098-32C3-A7FF-A257E88631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32D71E8-9687-06F9-276E-356BA31A6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FAF44BA0-1021-96D1-8E3F-44D3C1EED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3062E20-FD49-39C9-B5A9-31AB37AB9C53}"/>
              </a:ext>
            </a:extLst>
          </p:cNvPr>
          <p:cNvSpPr>
            <a:spLocks noGrp="1"/>
          </p:cNvSpPr>
          <p:nvPr>
            <p:ph type="dt" sz="half" idx="10"/>
          </p:nvPr>
        </p:nvSpPr>
        <p:spPr/>
        <p:txBody>
          <a:bodyPr/>
          <a:lstStyle/>
          <a:p>
            <a:fld id="{0293C462-C781-4D6E-9158-6073DE5CB6F3}" type="datetimeFigureOut">
              <a:rPr lang="fr-CA" smtClean="0"/>
              <a:t>2026-05-17</a:t>
            </a:fld>
            <a:endParaRPr lang="fr-CA"/>
          </a:p>
        </p:txBody>
      </p:sp>
      <p:sp>
        <p:nvSpPr>
          <p:cNvPr id="6" name="Espace réservé du pied de page 5">
            <a:extLst>
              <a:ext uri="{FF2B5EF4-FFF2-40B4-BE49-F238E27FC236}">
                <a16:creationId xmlns:a16="http://schemas.microsoft.com/office/drawing/2014/main" id="{5EE81F3C-48CB-D2F6-EF89-A1EE784A209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9070692-1C8F-884D-7180-4C2325E776F0}"/>
              </a:ext>
            </a:extLst>
          </p:cNvPr>
          <p:cNvSpPr>
            <a:spLocks noGrp="1"/>
          </p:cNvSpPr>
          <p:nvPr>
            <p:ph type="sldNum" sz="quarter" idx="12"/>
          </p:nvPr>
        </p:nvSpPr>
        <p:spPr/>
        <p:txBody>
          <a:bodyPr/>
          <a:lstStyle/>
          <a:p>
            <a:fld id="{95DC137C-DA43-4667-A942-47E1C3C93940}" type="slidenum">
              <a:rPr lang="fr-CA" smtClean="0"/>
              <a:t>‹N°›</a:t>
            </a:fld>
            <a:endParaRPr lang="fr-CA"/>
          </a:p>
        </p:txBody>
      </p:sp>
    </p:spTree>
    <p:extLst>
      <p:ext uri="{BB962C8B-B14F-4D97-AF65-F5344CB8AC3E}">
        <p14:creationId xmlns:p14="http://schemas.microsoft.com/office/powerpoint/2010/main" val="147316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FA4C2B2-4263-FF17-F397-73FBD285D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6F31BD45-66B7-0C7A-6BEA-3D94D816B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F34020B-AA54-5121-925E-ED84FFCA3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93C462-C781-4D6E-9158-6073DE5CB6F3}" type="datetimeFigureOut">
              <a:rPr lang="fr-CA" smtClean="0"/>
              <a:t>2026-05-17</a:t>
            </a:fld>
            <a:endParaRPr lang="fr-CA"/>
          </a:p>
        </p:txBody>
      </p:sp>
      <p:sp>
        <p:nvSpPr>
          <p:cNvPr id="5" name="Espace réservé du pied de page 4">
            <a:extLst>
              <a:ext uri="{FF2B5EF4-FFF2-40B4-BE49-F238E27FC236}">
                <a16:creationId xmlns:a16="http://schemas.microsoft.com/office/drawing/2014/main" id="{B3766772-7D7F-94D5-009F-96BFFEE78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0D90673F-1AFC-8C01-5A7C-9E401DD9A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DC137C-DA43-4667-A942-47E1C3C93940}" type="slidenum">
              <a:rPr lang="fr-CA" smtClean="0"/>
              <a:t>‹N°›</a:t>
            </a:fld>
            <a:endParaRPr lang="fr-CA"/>
          </a:p>
        </p:txBody>
      </p:sp>
    </p:spTree>
    <p:extLst>
      <p:ext uri="{BB962C8B-B14F-4D97-AF65-F5344CB8AC3E}">
        <p14:creationId xmlns:p14="http://schemas.microsoft.com/office/powerpoint/2010/main" val="253453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venturi.savifoot.com/qc/326-arbit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occersaguenay.com/"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ccersaguenay.com/" TargetMode="External"/><Relationship Id="rId2" Type="http://schemas.openxmlformats.org/officeDocument/2006/relationships/hyperlink" Target="https://www.theifab.com/laws-of-the-game-documents/?language=all&amp;year=2024%2F25" TargetMode="Externa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youtube.com/watch?v=I07J61UB0gA" TargetMode="External"/><Relationship Id="rId7" Type="http://schemas.openxmlformats.org/officeDocument/2006/relationships/hyperlink" Target="https://www.youtube.com/watch?v=hjpz40cjW8Q" TargetMode="External"/><Relationship Id="rId2" Type="http://schemas.openxmlformats.org/officeDocument/2006/relationships/hyperlink" Target="https://www.youtube.com/watch?v=AhcUQo1KHYQ" TargetMode="External"/><Relationship Id="rId1" Type="http://schemas.openxmlformats.org/officeDocument/2006/relationships/slideLayout" Target="../slideLayouts/slideLayout4.xml"/><Relationship Id="rId6" Type="http://schemas.openxmlformats.org/officeDocument/2006/relationships/hyperlink" Target="https://www.youtube.com/watch?v=ks9ZofkadD0" TargetMode="External"/><Relationship Id="rId5" Type="http://schemas.openxmlformats.org/officeDocument/2006/relationships/hyperlink" Target="https://www.youtube.com/watch?v=0rexceCJ4dc" TargetMode="External"/><Relationship Id="rId4" Type="http://schemas.openxmlformats.org/officeDocument/2006/relationships/hyperlink" Target="https://www.youtube.com/watch?v=EqyGTmkeZ9Q" TargetMode="Externa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mailto:arbitre@soccersaguenay.com" TargetMode="External"/><Relationship Id="rId4" Type="http://schemas.openxmlformats.org/officeDocument/2006/relationships/hyperlink" Target="http://www.soccersaguenay.com/"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L’arbitre tient le drapeau mis en échec">
            <a:extLst>
              <a:ext uri="{FF2B5EF4-FFF2-40B4-BE49-F238E27FC236}">
                <a16:creationId xmlns:a16="http://schemas.microsoft.com/office/drawing/2014/main" id="{ABD53C2D-2F17-4C54-BD09-35886639144A}"/>
              </a:ext>
            </a:extLst>
          </p:cNvPr>
          <p:cNvPicPr>
            <a:picLocks noChangeAspect="1"/>
          </p:cNvPicPr>
          <p:nvPr/>
        </p:nvPicPr>
        <p:blipFill>
          <a:blip r:embed="rId3"/>
          <a:srcRect r="2996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re 1">
            <a:extLst>
              <a:ext uri="{FF2B5EF4-FFF2-40B4-BE49-F238E27FC236}">
                <a16:creationId xmlns:a16="http://schemas.microsoft.com/office/drawing/2014/main" id="{E80A5B48-7019-78E7-499A-53A1ADDCC9E7}"/>
              </a:ext>
            </a:extLst>
          </p:cNvPr>
          <p:cNvSpPr>
            <a:spLocks noGrp="1"/>
          </p:cNvSpPr>
          <p:nvPr>
            <p:ph type="ctrTitle"/>
          </p:nvPr>
        </p:nvSpPr>
        <p:spPr>
          <a:xfrm>
            <a:off x="6343650" y="3962400"/>
            <a:ext cx="5505814" cy="1690409"/>
          </a:xfrm>
        </p:spPr>
        <p:txBody>
          <a:bodyPr anchor="b">
            <a:normAutofit/>
          </a:bodyPr>
          <a:lstStyle/>
          <a:p>
            <a:pPr algn="l"/>
            <a:r>
              <a:rPr lang="fr-CA" sz="4400"/>
              <a:t>Guide de l'arbitre</a:t>
            </a:r>
          </a:p>
        </p:txBody>
      </p:sp>
      <p:sp>
        <p:nvSpPr>
          <p:cNvPr id="3" name="Sous-titre 2">
            <a:extLst>
              <a:ext uri="{FF2B5EF4-FFF2-40B4-BE49-F238E27FC236}">
                <a16:creationId xmlns:a16="http://schemas.microsoft.com/office/drawing/2014/main" id="{C3798F5C-B9F5-C384-DFA6-BFEDAD67F6CC}"/>
              </a:ext>
            </a:extLst>
          </p:cNvPr>
          <p:cNvSpPr>
            <a:spLocks noGrp="1"/>
          </p:cNvSpPr>
          <p:nvPr>
            <p:ph type="subTitle" idx="1"/>
          </p:nvPr>
        </p:nvSpPr>
        <p:spPr>
          <a:xfrm>
            <a:off x="6343650" y="5709565"/>
            <a:ext cx="5395975" cy="646785"/>
          </a:xfrm>
        </p:spPr>
        <p:txBody>
          <a:bodyPr>
            <a:normAutofit/>
          </a:bodyPr>
          <a:lstStyle/>
          <a:p>
            <a:pPr algn="l"/>
            <a:r>
              <a:rPr lang="fr-CA" sz="2000" dirty="0"/>
              <a:t>Informations essentielles pour les arbitres de soccer en 2026</a:t>
            </a:r>
          </a:p>
        </p:txBody>
      </p:sp>
      <p:pic>
        <p:nvPicPr>
          <p:cNvPr id="5" name="Picture 67">
            <a:extLst>
              <a:ext uri="{FF2B5EF4-FFF2-40B4-BE49-F238E27FC236}">
                <a16:creationId xmlns:a16="http://schemas.microsoft.com/office/drawing/2014/main" id="{FB8775F5-8636-2FF3-3706-9D53D3BD24B6}"/>
              </a:ext>
            </a:extLst>
          </p:cNvPr>
          <p:cNvPicPr/>
          <p:nvPr/>
        </p:nvPicPr>
        <p:blipFill>
          <a:blip r:embed="rId4"/>
          <a:srcRect r="-1" b="11672"/>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7411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43CB7-AE01-984B-3F43-66E7CDF35DE5}"/>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1BB0340-6805-64E6-667A-14EF9BB9657B}"/>
              </a:ext>
            </a:extLst>
          </p:cNvPr>
          <p:cNvSpPr>
            <a:spLocks noGrp="1"/>
          </p:cNvSpPr>
          <p:nvPr>
            <p:ph idx="1"/>
          </p:nvPr>
        </p:nvSpPr>
        <p:spPr/>
        <p:txBody>
          <a:bodyPr/>
          <a:lstStyle/>
          <a:p>
            <a:endParaRPr lang="fr-CA"/>
          </a:p>
        </p:txBody>
      </p:sp>
      <p:pic>
        <p:nvPicPr>
          <p:cNvPr id="7" name="Image 6">
            <a:extLst>
              <a:ext uri="{FF2B5EF4-FFF2-40B4-BE49-F238E27FC236}">
                <a16:creationId xmlns:a16="http://schemas.microsoft.com/office/drawing/2014/main" id="{895666FC-EC69-7E49-FB31-E1D2D501E6C4}"/>
              </a:ext>
            </a:extLst>
          </p:cNvPr>
          <p:cNvPicPr>
            <a:picLocks noChangeAspect="1"/>
          </p:cNvPicPr>
          <p:nvPr/>
        </p:nvPicPr>
        <p:blipFill>
          <a:blip r:embed="rId2"/>
          <a:stretch>
            <a:fillRect/>
          </a:stretch>
        </p:blipFill>
        <p:spPr>
          <a:xfrm>
            <a:off x="5361574" y="3043909"/>
            <a:ext cx="416484" cy="475052"/>
          </a:xfrm>
          <a:prstGeom prst="rect">
            <a:avLst/>
          </a:prstGeom>
        </p:spPr>
      </p:pic>
      <p:pic>
        <p:nvPicPr>
          <p:cNvPr id="9" name="Image 8">
            <a:extLst>
              <a:ext uri="{FF2B5EF4-FFF2-40B4-BE49-F238E27FC236}">
                <a16:creationId xmlns:a16="http://schemas.microsoft.com/office/drawing/2014/main" id="{704E7D7C-B275-515E-1B1F-533919FAA3F3}"/>
              </a:ext>
            </a:extLst>
          </p:cNvPr>
          <p:cNvPicPr>
            <a:picLocks noChangeAspect="1"/>
          </p:cNvPicPr>
          <p:nvPr/>
        </p:nvPicPr>
        <p:blipFill>
          <a:blip r:embed="rId3"/>
          <a:stretch>
            <a:fillRect/>
          </a:stretch>
        </p:blipFill>
        <p:spPr>
          <a:xfrm>
            <a:off x="5778058" y="3043909"/>
            <a:ext cx="493503" cy="482027"/>
          </a:xfrm>
          <a:prstGeom prst="rect">
            <a:avLst/>
          </a:prstGeom>
        </p:spPr>
      </p:pic>
      <p:pic>
        <p:nvPicPr>
          <p:cNvPr id="8" name="Image 7">
            <a:extLst>
              <a:ext uri="{FF2B5EF4-FFF2-40B4-BE49-F238E27FC236}">
                <a16:creationId xmlns:a16="http://schemas.microsoft.com/office/drawing/2014/main" id="{BC4AB7B6-CB67-D73E-DA53-0323990AC464}"/>
              </a:ext>
            </a:extLst>
          </p:cNvPr>
          <p:cNvPicPr>
            <a:picLocks noChangeAspect="1"/>
          </p:cNvPicPr>
          <p:nvPr/>
        </p:nvPicPr>
        <p:blipFill>
          <a:blip r:embed="rId4"/>
          <a:stretch>
            <a:fillRect/>
          </a:stretch>
        </p:blipFill>
        <p:spPr>
          <a:xfrm>
            <a:off x="0" y="4251"/>
            <a:ext cx="12192000" cy="6849497"/>
          </a:xfrm>
          <a:prstGeom prst="rect">
            <a:avLst/>
          </a:prstGeom>
        </p:spPr>
      </p:pic>
    </p:spTree>
    <p:extLst>
      <p:ext uri="{BB962C8B-B14F-4D97-AF65-F5344CB8AC3E}">
        <p14:creationId xmlns:p14="http://schemas.microsoft.com/office/powerpoint/2010/main" val="3385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59F054-41AD-A834-51C6-897DEF7C8F64}"/>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a:t>Procédures et échéancier</a:t>
            </a:r>
          </a:p>
        </p:txBody>
      </p:sp>
      <p:pic>
        <p:nvPicPr>
          <p:cNvPr id="5" name="Espace réservé du contenu 4" descr="Calendrier de février 2022 sur ordinateur portable">
            <a:extLst>
              <a:ext uri="{FF2B5EF4-FFF2-40B4-BE49-F238E27FC236}">
                <a16:creationId xmlns:a16="http://schemas.microsoft.com/office/drawing/2014/main" id="{849C2200-C632-4954-86C3-5D69B3277B30}"/>
              </a:ext>
            </a:extLst>
          </p:cNvPr>
          <p:cNvPicPr>
            <a:picLocks noGrp="1" noChangeAspect="1"/>
          </p:cNvPicPr>
          <p:nvPr>
            <p:ph sz="half" idx="1"/>
          </p:nvPr>
        </p:nvPicPr>
        <p:blipFill>
          <a:blip r:embed="rId3"/>
          <a:srcRect l="22947" r="2366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266CFC82-AC4E-42DE-5BAC-EF8026DB60F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1800" y="2470244"/>
            <a:ext cx="5334197" cy="3769835"/>
          </a:xfrm>
        </p:spPr>
        <p:txBody>
          <a:bodyPr>
            <a:normAutofit fontScale="92500" lnSpcReduction="20000"/>
          </a:bodyPr>
          <a:lstStyle/>
          <a:p>
            <a:pPr marL="0" indent="0">
              <a:spcBef>
                <a:spcPts val="2500"/>
              </a:spcBef>
              <a:buNone/>
            </a:pPr>
            <a:r>
              <a:rPr lang="fr-CA" sz="1400" b="1" dirty="0"/>
              <a:t>SPORDLE PLAY</a:t>
            </a:r>
          </a:p>
          <a:p>
            <a:pPr marL="0" lvl="1" indent="0">
              <a:buNone/>
            </a:pPr>
            <a:r>
              <a:rPr lang="fr-CA" sz="1400" dirty="0"/>
              <a:t>La plateforme SPORDLE PLAY est utilisée pour l’assignation des arbitres à tous les matchs.  Une formation sur l’outil sera donnée à la fin de cette rencontre.</a:t>
            </a:r>
          </a:p>
          <a:p>
            <a:pPr marL="0" indent="0">
              <a:spcBef>
                <a:spcPts val="2500"/>
              </a:spcBef>
              <a:buNone/>
            </a:pPr>
            <a:r>
              <a:rPr lang="fr-CA" sz="1400" b="1" dirty="0"/>
              <a:t>Disponibilités et assignations</a:t>
            </a:r>
          </a:p>
          <a:p>
            <a:pPr marL="0" lvl="1" indent="0">
              <a:buNone/>
            </a:pPr>
            <a:r>
              <a:rPr lang="fr-CA" sz="1400" dirty="0"/>
              <a:t>L’arbitre doit entrer, </a:t>
            </a:r>
            <a:r>
              <a:rPr lang="fr-CA" sz="1400" b="1" dirty="0"/>
              <a:t>à l’avance (quelques semaines d’avance) ses disponibilités </a:t>
            </a:r>
            <a:r>
              <a:rPr lang="fr-CA" sz="1400" dirty="0"/>
              <a:t>dans la plateforme.  L’équipe d’</a:t>
            </a:r>
            <a:r>
              <a:rPr lang="fr-CA" sz="1400" dirty="0" err="1"/>
              <a:t>assignateurs</a:t>
            </a:r>
            <a:r>
              <a:rPr lang="fr-CA" sz="1400" dirty="0"/>
              <a:t> affecte des matchs uniquement aux arbitres qui sont disponibles, en tenant compte du niveau de l’arbitre et de ses préférences (secteur).</a:t>
            </a:r>
          </a:p>
          <a:p>
            <a:pPr marL="0" lvl="1" indent="0">
              <a:buNone/>
            </a:pPr>
            <a:endParaRPr lang="fr-CA" sz="1400" dirty="0"/>
          </a:p>
          <a:p>
            <a:pPr marL="0" lvl="1" indent="0">
              <a:buNone/>
            </a:pPr>
            <a:r>
              <a:rPr lang="fr-CA" sz="1400" dirty="0"/>
              <a:t>L’équipe d’</a:t>
            </a:r>
            <a:r>
              <a:rPr lang="fr-CA" sz="1400" dirty="0" err="1"/>
              <a:t>assignateurs</a:t>
            </a:r>
            <a:r>
              <a:rPr lang="fr-CA" sz="1400" dirty="0"/>
              <a:t> s’assure </a:t>
            </a:r>
            <a:r>
              <a:rPr lang="fr-CA" sz="1400" b="1" dirty="0"/>
              <a:t>d’assigner les matchs à l’avance (minimum une semaine avant)</a:t>
            </a:r>
            <a:r>
              <a:rPr lang="fr-CA" sz="1400" dirty="0"/>
              <a:t>. Un calendrier d’assignation sera publié avant la saison estivale.</a:t>
            </a:r>
          </a:p>
          <a:p>
            <a:pPr marL="0" indent="0">
              <a:spcBef>
                <a:spcPts val="2500"/>
              </a:spcBef>
              <a:buNone/>
            </a:pPr>
            <a:r>
              <a:rPr lang="fr-CA" sz="1400" b="1" dirty="0"/>
              <a:t>Acceptation ou refus</a:t>
            </a:r>
          </a:p>
          <a:p>
            <a:pPr marL="0" lvl="1" indent="0">
              <a:buNone/>
            </a:pPr>
            <a:r>
              <a:rPr lang="fr-CA" sz="1400" dirty="0"/>
              <a:t>L’arbitre doit, </a:t>
            </a:r>
            <a:r>
              <a:rPr lang="fr-CA" sz="1400" b="1" dirty="0"/>
              <a:t>le plus rapidement possible, accepter ou refuser un match</a:t>
            </a:r>
            <a:r>
              <a:rPr lang="fr-CA" sz="1400" dirty="0"/>
              <a:t>.  Lorsque le match est accepté, l’arbitre a la responsabilité de le noter et d’aller l’officier.  Tout refus à moins de 48 heures du match est impossible via la plateforme.</a:t>
            </a:r>
          </a:p>
        </p:txBody>
      </p:sp>
    </p:spTree>
    <p:extLst>
      <p:ext uri="{BB962C8B-B14F-4D97-AF65-F5344CB8AC3E}">
        <p14:creationId xmlns:p14="http://schemas.microsoft.com/office/powerpoint/2010/main" val="494359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D2823-4C05-9153-9A95-A0CEAE021A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22964C-EDA3-DA06-80D6-8D91961D1211}"/>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a:t>Procédures et échéancier</a:t>
            </a:r>
          </a:p>
        </p:txBody>
      </p:sp>
      <p:pic>
        <p:nvPicPr>
          <p:cNvPr id="5" name="Espace réservé du contenu 4" descr="Calendrier de février 2022 sur ordinateur portable">
            <a:extLst>
              <a:ext uri="{FF2B5EF4-FFF2-40B4-BE49-F238E27FC236}">
                <a16:creationId xmlns:a16="http://schemas.microsoft.com/office/drawing/2014/main" id="{78654FD1-B288-9542-CFAB-030DA8E33A0C}"/>
              </a:ext>
            </a:extLst>
          </p:cNvPr>
          <p:cNvPicPr>
            <a:picLocks noGrp="1" noChangeAspect="1"/>
          </p:cNvPicPr>
          <p:nvPr>
            <p:ph sz="half" idx="1"/>
          </p:nvPr>
        </p:nvPicPr>
        <p:blipFill>
          <a:blip r:embed="rId3"/>
          <a:srcRect l="22947" r="2366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9714A629-D769-88EE-E7EC-3437ECC02AD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1800" y="2470244"/>
            <a:ext cx="5334197" cy="3769835"/>
          </a:xfrm>
        </p:spPr>
        <p:txBody>
          <a:bodyPr>
            <a:normAutofit lnSpcReduction="10000"/>
          </a:bodyPr>
          <a:lstStyle/>
          <a:p>
            <a:pPr marL="0" indent="0">
              <a:spcBef>
                <a:spcPts val="2500"/>
              </a:spcBef>
              <a:buNone/>
            </a:pPr>
            <a:r>
              <a:rPr lang="fr-CA" sz="1400" b="1" dirty="0"/>
              <a:t>REFUS Tardif pour force majeure</a:t>
            </a:r>
          </a:p>
          <a:p>
            <a:pPr marL="0" lvl="1" indent="0">
              <a:buNone/>
            </a:pPr>
            <a:r>
              <a:rPr lang="fr-CA" sz="1400" dirty="0"/>
              <a:t>Si un arbitre, </a:t>
            </a:r>
            <a:r>
              <a:rPr lang="fr-CA" sz="1400" b="1" dirty="0"/>
              <a:t>à l’intérieur de 48 heures d’un match, doit refuser un match pour force majeure</a:t>
            </a:r>
            <a:r>
              <a:rPr lang="fr-CA" sz="1400" dirty="0"/>
              <a:t>, il doit contacter l’</a:t>
            </a:r>
            <a:r>
              <a:rPr lang="fr-CA" sz="1400" dirty="0" err="1"/>
              <a:t>assignateur</a:t>
            </a:r>
            <a:r>
              <a:rPr lang="fr-CA" sz="1400" dirty="0"/>
              <a:t> afin de lui justifier le refus.  </a:t>
            </a:r>
          </a:p>
          <a:p>
            <a:pPr marL="0" lvl="1" indent="0">
              <a:buNone/>
            </a:pPr>
            <a:r>
              <a:rPr lang="fr-CA" sz="1400" dirty="0"/>
              <a:t>L’</a:t>
            </a:r>
            <a:r>
              <a:rPr lang="fr-CA" sz="1400" dirty="0" err="1"/>
              <a:t>assignateur</a:t>
            </a:r>
            <a:r>
              <a:rPr lang="fr-CA" sz="1400" dirty="0"/>
              <a:t> tentera de le remplacer.</a:t>
            </a:r>
          </a:p>
          <a:p>
            <a:pPr marL="0" lvl="1" indent="0">
              <a:buNone/>
            </a:pPr>
            <a:r>
              <a:rPr lang="fr-CA" sz="1400" dirty="0"/>
              <a:t>L’arbitre qui ne fournit de pas justification adéquate pourrait se voir </a:t>
            </a:r>
            <a:r>
              <a:rPr lang="fr-CA" sz="1400" b="1" dirty="0"/>
              <a:t>imposer une amende et pourrait être retirer temporairement de la liste d’arbitres à assigner.</a:t>
            </a:r>
          </a:p>
          <a:p>
            <a:pPr marL="0" lvl="1" indent="0">
              <a:buNone/>
            </a:pPr>
            <a:r>
              <a:rPr lang="fr-CA" sz="1400" dirty="0"/>
              <a:t>Les raisons de force majeure sont, sans s’y limiter : maladie, obligations familiales, décès ou maladie grave d’un proche, accident, blessure, etc.</a:t>
            </a:r>
          </a:p>
          <a:p>
            <a:pPr marL="0" indent="0">
              <a:spcBef>
                <a:spcPts val="2500"/>
              </a:spcBef>
              <a:buNone/>
            </a:pPr>
            <a:r>
              <a:rPr lang="fr-CA" sz="1400" b="1" dirty="0"/>
              <a:t>Collaboration pour les urgences</a:t>
            </a:r>
          </a:p>
          <a:p>
            <a:pPr marL="0" lvl="1" indent="0">
              <a:buNone/>
            </a:pPr>
            <a:r>
              <a:rPr lang="fr-CA" sz="1400" dirty="0"/>
              <a:t>En </a:t>
            </a:r>
            <a:r>
              <a:rPr lang="fr-CA" sz="1400" dirty="0" err="1"/>
              <a:t>vertue</a:t>
            </a:r>
            <a:r>
              <a:rPr lang="fr-CA" sz="1400" dirty="0"/>
              <a:t> de nos valeurs, notamment l’esprit d’équipe et de communauté, lorsqu’un </a:t>
            </a:r>
            <a:r>
              <a:rPr lang="fr-CA" sz="1400" dirty="0" err="1"/>
              <a:t>assignateur</a:t>
            </a:r>
            <a:r>
              <a:rPr lang="fr-CA" sz="1400" dirty="0"/>
              <a:t> a besoin d’un remplacement de dernière minute pour un refus tardif, </a:t>
            </a:r>
            <a:r>
              <a:rPr lang="fr-CA" sz="1400" b="1" dirty="0"/>
              <a:t>la collaboration de tous est essentielle.</a:t>
            </a:r>
          </a:p>
          <a:p>
            <a:pPr marL="0" lvl="1" indent="0">
              <a:buNone/>
            </a:pPr>
            <a:endParaRPr lang="fr-CA" sz="1400" dirty="0"/>
          </a:p>
        </p:txBody>
      </p:sp>
    </p:spTree>
    <p:extLst>
      <p:ext uri="{BB962C8B-B14F-4D97-AF65-F5344CB8AC3E}">
        <p14:creationId xmlns:p14="http://schemas.microsoft.com/office/powerpoint/2010/main" val="2893484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104051-CB01-1F04-7F7B-3367644FDF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619F547-0473-6A72-0F97-3435173343A6}"/>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dirty="0"/>
              <a:t>Choix des </a:t>
            </a:r>
            <a:r>
              <a:rPr lang="en-US" sz="4000" dirty="0" err="1"/>
              <a:t>arbitres</a:t>
            </a:r>
            <a:endParaRPr lang="en-US" sz="4000" dirty="0"/>
          </a:p>
        </p:txBody>
      </p:sp>
      <p:pic>
        <p:nvPicPr>
          <p:cNvPr id="5" name="Espace réservé du contenu 4" descr="Calendrier de février 2022 sur ordinateur portable">
            <a:extLst>
              <a:ext uri="{FF2B5EF4-FFF2-40B4-BE49-F238E27FC236}">
                <a16:creationId xmlns:a16="http://schemas.microsoft.com/office/drawing/2014/main" id="{8878DED5-D440-3A33-0118-B0505203BC59}"/>
              </a:ext>
            </a:extLst>
          </p:cNvPr>
          <p:cNvPicPr>
            <a:picLocks noGrp="1" noChangeAspect="1"/>
          </p:cNvPicPr>
          <p:nvPr>
            <p:ph sz="half" idx="1"/>
          </p:nvPr>
        </p:nvPicPr>
        <p:blipFill>
          <a:blip r:embed="rId3"/>
          <a:srcRect l="22947" r="2366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7DCB37E9-B45D-FEA9-7E43-46DE0406124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1800" y="2470244"/>
            <a:ext cx="5334197" cy="3769835"/>
          </a:xfrm>
        </p:spPr>
        <p:txBody>
          <a:bodyPr>
            <a:normAutofit/>
          </a:bodyPr>
          <a:lstStyle/>
          <a:p>
            <a:pPr marL="0" indent="0">
              <a:spcBef>
                <a:spcPts val="2500"/>
              </a:spcBef>
              <a:buNone/>
            </a:pPr>
            <a:r>
              <a:rPr lang="fr-CA" sz="1400" b="1" dirty="0"/>
              <a:t>EXPECTATIVE DE L’ASSIGNATEUR</a:t>
            </a:r>
          </a:p>
          <a:p>
            <a:pPr marL="0" lvl="1" indent="0">
              <a:buNone/>
            </a:pPr>
            <a:r>
              <a:rPr lang="fr-CA" sz="1400" dirty="0"/>
              <a:t>L’</a:t>
            </a:r>
            <a:r>
              <a:rPr lang="fr-CA" sz="1400" dirty="0" err="1"/>
              <a:t>assignateur</a:t>
            </a:r>
            <a:r>
              <a:rPr lang="fr-CA" sz="1400" dirty="0"/>
              <a:t> ou l’équipe d’</a:t>
            </a:r>
            <a:r>
              <a:rPr lang="fr-CA" sz="1400" dirty="0" err="1"/>
              <a:t>assignateurs</a:t>
            </a:r>
            <a:r>
              <a:rPr lang="fr-CA" sz="1400" dirty="0"/>
              <a:t> sont les seuls responsables de l’assignation d’arbitres aux matchs.</a:t>
            </a:r>
          </a:p>
          <a:p>
            <a:pPr marL="0" lvl="1" indent="0">
              <a:buNone/>
            </a:pPr>
            <a:endParaRPr lang="fr-CA" sz="1400" dirty="0"/>
          </a:p>
          <a:p>
            <a:pPr marL="0" lvl="1" indent="0">
              <a:buNone/>
            </a:pPr>
            <a:r>
              <a:rPr lang="fr-CA" sz="1400" dirty="0"/>
              <a:t>Afin d’assigner des matchs, ils utilisent plusieurs critères dont, sans s’y limiter, le niveau du match, le niveau d’expérience et la formation de l’arbitre, les préférences de secteur de l’arbitre, la possibilité de jumeler des matchs.  De plus, l’équipe d’</a:t>
            </a:r>
            <a:r>
              <a:rPr lang="fr-CA" sz="1400" dirty="0" err="1"/>
              <a:t>assignateurs</a:t>
            </a:r>
            <a:r>
              <a:rPr lang="fr-CA" sz="1400" dirty="0"/>
              <a:t> s’assure d’une rotation des arbitres afin de permettre le développement de chacun.</a:t>
            </a:r>
          </a:p>
          <a:p>
            <a:pPr marL="0" lvl="1" indent="0">
              <a:buNone/>
            </a:pPr>
            <a:endParaRPr lang="fr-CA" sz="1400" dirty="0"/>
          </a:p>
          <a:p>
            <a:pPr marL="0" lvl="1" indent="0">
              <a:buNone/>
            </a:pPr>
            <a:r>
              <a:rPr lang="fr-CA" sz="1400" dirty="0"/>
              <a:t>Lorsqu’un arbitre est assigné et a accepté un match, il a la responsabilité d’officier ce match et il ne peut échanger de match ou de rôle sans avoir obtenu au préalable l’approbation d’un </a:t>
            </a:r>
            <a:r>
              <a:rPr lang="fr-CA" sz="1400" dirty="0" err="1"/>
              <a:t>assignateur</a:t>
            </a:r>
            <a:r>
              <a:rPr lang="fr-CA" sz="1400" dirty="0"/>
              <a:t>.</a:t>
            </a:r>
          </a:p>
        </p:txBody>
      </p:sp>
    </p:spTree>
    <p:extLst>
      <p:ext uri="{BB962C8B-B14F-4D97-AF65-F5344CB8AC3E}">
        <p14:creationId xmlns:p14="http://schemas.microsoft.com/office/powerpoint/2010/main" val="1696054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DAEDE-0287-6156-3D5F-F93A3F45414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31C598-FC17-1455-4714-8B07165BE046}"/>
              </a:ext>
            </a:extLst>
          </p:cNvPr>
          <p:cNvSpPr>
            <a:spLocks noGrp="1"/>
          </p:cNvSpPr>
          <p:nvPr>
            <p:ph type="title"/>
          </p:nvPr>
        </p:nvSpPr>
        <p:spPr>
          <a:xfrm>
            <a:off x="761800" y="68530"/>
            <a:ext cx="5334197" cy="1708242"/>
          </a:xfrm>
        </p:spPr>
        <p:txBody>
          <a:bodyPr vert="horz" lIns="91440" tIns="45720" rIns="91440" bIns="45720" rtlCol="0" anchor="ctr">
            <a:normAutofit/>
          </a:bodyPr>
          <a:lstStyle/>
          <a:p>
            <a:r>
              <a:rPr lang="en-US" sz="4000" dirty="0" err="1"/>
              <a:t>Organisation</a:t>
            </a:r>
            <a:r>
              <a:rPr lang="en-US" sz="4000" dirty="0"/>
              <a:t> des </a:t>
            </a:r>
            <a:r>
              <a:rPr lang="en-US" sz="4000" dirty="0" err="1"/>
              <a:t>matchs</a:t>
            </a:r>
            <a:endParaRPr lang="en-US" sz="4000" dirty="0"/>
          </a:p>
        </p:txBody>
      </p:sp>
      <p:pic>
        <p:nvPicPr>
          <p:cNvPr id="5" name="Espace réservé du contenu 4">
            <a:extLst>
              <a:ext uri="{FF2B5EF4-FFF2-40B4-BE49-F238E27FC236}">
                <a16:creationId xmlns:a16="http://schemas.microsoft.com/office/drawing/2014/main" id="{E17212CE-EAD2-ED87-9A81-D9B1E19125E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277" r="2727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615F04B8-A2AC-1012-34D1-C3E61A6DDB1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1800" y="1411489"/>
            <a:ext cx="5804697" cy="5161144"/>
          </a:xfrm>
        </p:spPr>
        <p:txBody>
          <a:bodyPr>
            <a:normAutofit/>
          </a:bodyPr>
          <a:lstStyle/>
          <a:p>
            <a:pPr marL="0" indent="0">
              <a:spcBef>
                <a:spcPts val="2500"/>
              </a:spcBef>
              <a:buNone/>
            </a:pPr>
            <a:r>
              <a:rPr lang="fr-CA" sz="1400" b="1" dirty="0"/>
              <a:t>Soirs de semaine (lundi au jeudi)</a:t>
            </a:r>
          </a:p>
          <a:p>
            <a:pPr marL="0" indent="0">
              <a:spcBef>
                <a:spcPts val="2500"/>
              </a:spcBef>
              <a:buNone/>
            </a:pPr>
            <a:r>
              <a:rPr lang="fr-CA" sz="1400" u="sng" dirty="0"/>
              <a:t>Matchs locaux ou régionaux (U9 à U16) :</a:t>
            </a:r>
          </a:p>
          <a:p>
            <a:pPr marL="0" indent="0">
              <a:spcBef>
                <a:spcPts val="2500"/>
              </a:spcBef>
              <a:buNone/>
            </a:pPr>
            <a:r>
              <a:rPr lang="fr-CA" sz="1400" dirty="0"/>
              <a:t>U9-U10 – Soccer à 7 (1 arbitre) – 4 x 12 minutes</a:t>
            </a:r>
          </a:p>
          <a:p>
            <a:pPr marL="0" indent="0">
              <a:spcBef>
                <a:spcPts val="2500"/>
              </a:spcBef>
              <a:buNone/>
            </a:pPr>
            <a:r>
              <a:rPr lang="fr-CA" sz="1400" dirty="0"/>
              <a:t>U11-U12 – Soccer à 9 (3 arbitres) – 3 x 20 minutes</a:t>
            </a:r>
          </a:p>
          <a:p>
            <a:pPr marL="0" indent="0">
              <a:spcBef>
                <a:spcPts val="2500"/>
              </a:spcBef>
              <a:buNone/>
            </a:pPr>
            <a:r>
              <a:rPr lang="fr-CA" sz="1400" dirty="0"/>
              <a:t>U13-U14 – Soccer à 11 (3 arbitres) – 3 x 25 minutes</a:t>
            </a:r>
          </a:p>
          <a:p>
            <a:pPr marL="0" indent="0">
              <a:spcBef>
                <a:spcPts val="2500"/>
              </a:spcBef>
              <a:buNone/>
            </a:pPr>
            <a:r>
              <a:rPr lang="fr-CA" sz="1400" dirty="0"/>
              <a:t>U15-U16 – Soccer à 11 (3 arbitres) – 2 x 40 minutes</a:t>
            </a:r>
          </a:p>
          <a:p>
            <a:pPr marL="0" indent="0">
              <a:spcBef>
                <a:spcPts val="2500"/>
              </a:spcBef>
              <a:buNone/>
            </a:pPr>
            <a:r>
              <a:rPr lang="fr-CA" sz="1400" dirty="0"/>
              <a:t>U17+ - Soccer à 11 (3 arbitres) – 2 x 45 minutes</a:t>
            </a:r>
          </a:p>
          <a:p>
            <a:pPr marL="0" indent="0">
              <a:spcBef>
                <a:spcPts val="2500"/>
              </a:spcBef>
              <a:buNone/>
            </a:pPr>
            <a:r>
              <a:rPr lang="fr-CA" sz="1400" u="sng" dirty="0"/>
              <a:t>Matchs Senior:</a:t>
            </a:r>
          </a:p>
          <a:p>
            <a:pPr marL="0" indent="0">
              <a:spcBef>
                <a:spcPts val="2500"/>
              </a:spcBef>
              <a:buNone/>
            </a:pPr>
            <a:r>
              <a:rPr lang="fr-CA" sz="1400" u="sng" dirty="0"/>
              <a:t>Mardi 21h : Senior Féminin (2 x 40 minutes) Cégep de Jonquière</a:t>
            </a:r>
          </a:p>
          <a:p>
            <a:pPr marL="0" indent="0">
              <a:spcBef>
                <a:spcPts val="2500"/>
              </a:spcBef>
              <a:buNone/>
            </a:pPr>
            <a:r>
              <a:rPr lang="fr-CA" sz="1400" u="sng" dirty="0"/>
              <a:t>Mercredi 21h : Senior Masculin (2 x 40 minutes) Cégep de Jonquière</a:t>
            </a:r>
          </a:p>
        </p:txBody>
      </p:sp>
    </p:spTree>
    <p:extLst>
      <p:ext uri="{BB962C8B-B14F-4D97-AF65-F5344CB8AC3E}">
        <p14:creationId xmlns:p14="http://schemas.microsoft.com/office/powerpoint/2010/main" val="813769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49C4B-6865-75C6-ADB4-F3DFBA69E4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5DF13A-6883-01BD-AB2A-01AACF159AD8}"/>
              </a:ext>
            </a:extLst>
          </p:cNvPr>
          <p:cNvSpPr>
            <a:spLocks noGrp="1"/>
          </p:cNvSpPr>
          <p:nvPr>
            <p:ph type="title"/>
          </p:nvPr>
        </p:nvSpPr>
        <p:spPr>
          <a:xfrm>
            <a:off x="761803" y="148309"/>
            <a:ext cx="5334197" cy="1708242"/>
          </a:xfrm>
        </p:spPr>
        <p:txBody>
          <a:bodyPr vert="horz" lIns="91440" tIns="45720" rIns="91440" bIns="45720" rtlCol="0" anchor="ctr">
            <a:normAutofit/>
          </a:bodyPr>
          <a:lstStyle/>
          <a:p>
            <a:r>
              <a:rPr lang="en-US" sz="4000" dirty="0" err="1"/>
              <a:t>Organisation</a:t>
            </a:r>
            <a:r>
              <a:rPr lang="en-US" sz="4000" dirty="0"/>
              <a:t> des </a:t>
            </a:r>
            <a:r>
              <a:rPr lang="en-US" sz="4000" dirty="0" err="1"/>
              <a:t>matchs</a:t>
            </a:r>
            <a:endParaRPr lang="en-US" sz="4000" dirty="0"/>
          </a:p>
        </p:txBody>
      </p:sp>
      <p:pic>
        <p:nvPicPr>
          <p:cNvPr id="5" name="Espace réservé du contenu 4">
            <a:extLst>
              <a:ext uri="{FF2B5EF4-FFF2-40B4-BE49-F238E27FC236}">
                <a16:creationId xmlns:a16="http://schemas.microsoft.com/office/drawing/2014/main" id="{85CC6280-CC52-4443-5F54-B997D7D55C7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277" r="2727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5A73A61B-BE5A-7AC0-88F6-6B24ECF049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8238" y="1607872"/>
            <a:ext cx="5958943" cy="4590409"/>
          </a:xfrm>
        </p:spPr>
        <p:txBody>
          <a:bodyPr>
            <a:normAutofit/>
          </a:bodyPr>
          <a:lstStyle/>
          <a:p>
            <a:pPr marL="0" indent="0">
              <a:spcBef>
                <a:spcPts val="2500"/>
              </a:spcBef>
              <a:buNone/>
            </a:pPr>
            <a:r>
              <a:rPr lang="fr-CA" sz="1400" b="1" dirty="0"/>
              <a:t>Fin de semaine : </a:t>
            </a:r>
          </a:p>
          <a:p>
            <a:pPr marL="0" indent="0">
              <a:spcBef>
                <a:spcPts val="2500"/>
              </a:spcBef>
              <a:buNone/>
            </a:pPr>
            <a:r>
              <a:rPr lang="fr-CA" sz="1400" u="sng" dirty="0"/>
              <a:t>Matchs </a:t>
            </a:r>
            <a:r>
              <a:rPr lang="fr-CA" sz="1400" u="sng" dirty="0" err="1"/>
              <a:t>InterRégionaux</a:t>
            </a:r>
            <a:r>
              <a:rPr lang="fr-CA" sz="1400" u="sng" dirty="0"/>
              <a:t> (Liste LDIR) :</a:t>
            </a:r>
          </a:p>
          <a:p>
            <a:pPr marL="0" indent="0">
              <a:spcBef>
                <a:spcPts val="2500"/>
              </a:spcBef>
              <a:buNone/>
            </a:pPr>
            <a:r>
              <a:rPr lang="fr-CA" sz="1400" dirty="0"/>
              <a:t>LDIR U13 à U21 (Jour)</a:t>
            </a:r>
          </a:p>
          <a:p>
            <a:pPr marL="0" indent="0">
              <a:spcBef>
                <a:spcPts val="2500"/>
              </a:spcBef>
              <a:buNone/>
            </a:pPr>
            <a:r>
              <a:rPr lang="fr-CA" sz="1400" u="sng" dirty="0"/>
              <a:t>Dimanche soir (Liste Senior) : </a:t>
            </a:r>
          </a:p>
          <a:p>
            <a:pPr marL="0" indent="0">
              <a:spcBef>
                <a:spcPts val="2500"/>
              </a:spcBef>
              <a:buNone/>
            </a:pPr>
            <a:r>
              <a:rPr lang="fr-CA" sz="1400" u="sng" dirty="0"/>
              <a:t>17h-22h : LSMAV (2 x 25 minutes) UQAC et Parc St-Jacques (*)</a:t>
            </a:r>
            <a:endParaRPr lang="fr-CA" sz="1400" dirty="0"/>
          </a:p>
          <a:p>
            <a:pPr marL="0" indent="0">
              <a:spcBef>
                <a:spcPts val="2500"/>
              </a:spcBef>
              <a:buNone/>
            </a:pPr>
            <a:r>
              <a:rPr lang="fr-CA" sz="1400" u="sng" dirty="0"/>
              <a:t>Matchs assignés par d’autres instances (Liste Provinciale) :</a:t>
            </a:r>
          </a:p>
          <a:p>
            <a:pPr marL="0" indent="0">
              <a:spcBef>
                <a:spcPts val="2500"/>
              </a:spcBef>
              <a:buNone/>
            </a:pPr>
            <a:r>
              <a:rPr lang="fr-CA" sz="1400" dirty="0"/>
              <a:t>LDP MU14  (Jour)</a:t>
            </a:r>
          </a:p>
          <a:p>
            <a:pPr marL="0" indent="0">
              <a:spcBef>
                <a:spcPts val="2500"/>
              </a:spcBef>
              <a:buNone/>
            </a:pPr>
            <a:r>
              <a:rPr lang="fr-CA" sz="1400" dirty="0"/>
              <a:t>PLSJQ MU16 (Jour)</a:t>
            </a:r>
          </a:p>
          <a:p>
            <a:pPr marL="0" indent="0">
              <a:spcBef>
                <a:spcPts val="2500"/>
              </a:spcBef>
              <a:buNone/>
            </a:pPr>
            <a:r>
              <a:rPr lang="fr-CA" sz="1400" dirty="0"/>
              <a:t>Ligue 3 Senior (Jour) </a:t>
            </a:r>
          </a:p>
          <a:p>
            <a:pPr marL="0" indent="0">
              <a:spcBef>
                <a:spcPts val="2500"/>
              </a:spcBef>
              <a:buNone/>
            </a:pPr>
            <a:endParaRPr lang="fr-CA" sz="1400" dirty="0"/>
          </a:p>
        </p:txBody>
      </p:sp>
    </p:spTree>
    <p:extLst>
      <p:ext uri="{BB962C8B-B14F-4D97-AF65-F5344CB8AC3E}">
        <p14:creationId xmlns:p14="http://schemas.microsoft.com/office/powerpoint/2010/main" val="543683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DAC0-6926-0E9F-50D3-62396B6BF0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9B6BD5-B6BF-F0C4-045E-3BCD61E2A6DE}"/>
              </a:ext>
            </a:extLst>
          </p:cNvPr>
          <p:cNvSpPr>
            <a:spLocks noGrp="1"/>
          </p:cNvSpPr>
          <p:nvPr>
            <p:ph type="title"/>
          </p:nvPr>
        </p:nvSpPr>
        <p:spPr>
          <a:xfrm>
            <a:off x="326080" y="43982"/>
            <a:ext cx="5334197" cy="1708242"/>
          </a:xfrm>
        </p:spPr>
        <p:txBody>
          <a:bodyPr vert="horz" lIns="91440" tIns="45720" rIns="91440" bIns="45720" rtlCol="0" anchor="ctr">
            <a:normAutofit/>
          </a:bodyPr>
          <a:lstStyle/>
          <a:p>
            <a:r>
              <a:rPr lang="en-US" sz="4000" dirty="0"/>
              <a:t>Les terrains à Saguenay</a:t>
            </a:r>
          </a:p>
        </p:txBody>
      </p:sp>
      <p:pic>
        <p:nvPicPr>
          <p:cNvPr id="5" name="Espace réservé du contenu 4">
            <a:extLst>
              <a:ext uri="{FF2B5EF4-FFF2-40B4-BE49-F238E27FC236}">
                <a16:creationId xmlns:a16="http://schemas.microsoft.com/office/drawing/2014/main" id="{2FB9A42E-93ED-85A5-73E7-99328AEC228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277" r="2727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Espace réservé du contenu 3">
            <a:extLst>
              <a:ext uri="{FF2B5EF4-FFF2-40B4-BE49-F238E27FC236}">
                <a16:creationId xmlns:a16="http://schemas.microsoft.com/office/drawing/2014/main" id="{1C457854-6EB0-8724-461A-CD5900BDDF9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643" y="1233520"/>
            <a:ext cx="6664687" cy="5474126"/>
          </a:xfrm>
        </p:spPr>
        <p:txBody>
          <a:bodyPr numCol="2">
            <a:normAutofit/>
          </a:bodyPr>
          <a:lstStyle/>
          <a:p>
            <a:pPr marL="0" indent="0">
              <a:spcBef>
                <a:spcPts val="2500"/>
              </a:spcBef>
              <a:buNone/>
            </a:pPr>
            <a:r>
              <a:rPr lang="fr-CA" sz="1100" b="1" dirty="0"/>
              <a:t>Jonquière : </a:t>
            </a:r>
          </a:p>
          <a:p>
            <a:pPr marL="0" indent="0">
              <a:spcBef>
                <a:spcPts val="2500"/>
              </a:spcBef>
              <a:buNone/>
            </a:pPr>
            <a:r>
              <a:rPr lang="fr-CA" sz="1100" u="sng" dirty="0"/>
              <a:t>Parc Moritz Arvida - Naturel (Soccer à 7)</a:t>
            </a:r>
          </a:p>
          <a:p>
            <a:pPr marL="0" indent="0">
              <a:spcBef>
                <a:spcPts val="2500"/>
              </a:spcBef>
              <a:buNone/>
            </a:pPr>
            <a:r>
              <a:rPr lang="fr-CA" sz="1100" u="sng" dirty="0"/>
              <a:t>Stade </a:t>
            </a:r>
            <a:r>
              <a:rPr lang="fr-CA" sz="1100" u="sng" dirty="0" err="1"/>
              <a:t>Kénogami</a:t>
            </a:r>
            <a:r>
              <a:rPr lang="fr-CA" sz="1100" u="sng" dirty="0"/>
              <a:t> – Naturel (Soccer à 9)</a:t>
            </a:r>
          </a:p>
          <a:p>
            <a:pPr marL="0" indent="0">
              <a:spcBef>
                <a:spcPts val="2500"/>
              </a:spcBef>
              <a:buNone/>
            </a:pPr>
            <a:r>
              <a:rPr lang="fr-CA" sz="1100" dirty="0"/>
              <a:t>Parc St-Jacques – Synthétique (Soccer à 11)</a:t>
            </a:r>
          </a:p>
          <a:p>
            <a:pPr marL="0" indent="0">
              <a:spcBef>
                <a:spcPts val="2500"/>
              </a:spcBef>
              <a:buNone/>
            </a:pPr>
            <a:r>
              <a:rPr lang="fr-CA" sz="1100" dirty="0"/>
              <a:t>Stade Intérieur – Synthétique (Soccer à 11)</a:t>
            </a:r>
          </a:p>
          <a:p>
            <a:pPr marL="0" indent="0">
              <a:spcBef>
                <a:spcPts val="2500"/>
              </a:spcBef>
              <a:buNone/>
            </a:pPr>
            <a:r>
              <a:rPr lang="fr-CA" sz="1100" dirty="0"/>
              <a:t>Cégep Jonquière – Synthétique (Soccer à 11)</a:t>
            </a:r>
          </a:p>
          <a:p>
            <a:pPr marL="0" indent="0">
              <a:spcBef>
                <a:spcPts val="2500"/>
              </a:spcBef>
              <a:buNone/>
            </a:pPr>
            <a:r>
              <a:rPr lang="fr-CA" sz="1100" b="1" dirty="0"/>
              <a:t>Chicoutimi:</a:t>
            </a:r>
          </a:p>
          <a:p>
            <a:pPr marL="0" indent="0">
              <a:spcBef>
                <a:spcPts val="2500"/>
              </a:spcBef>
              <a:buNone/>
            </a:pPr>
            <a:r>
              <a:rPr lang="fr-CA" sz="1100" dirty="0"/>
              <a:t>UQAC - Synthétique (Soccer à 11)</a:t>
            </a:r>
          </a:p>
          <a:p>
            <a:pPr marL="0" indent="0">
              <a:spcBef>
                <a:spcPts val="2500"/>
              </a:spcBef>
              <a:buNone/>
            </a:pPr>
            <a:r>
              <a:rPr lang="fr-CA" sz="1100" dirty="0"/>
              <a:t>Parc Jean-Béliveau - Naturel (Soccer à 9 et 11)</a:t>
            </a:r>
          </a:p>
          <a:p>
            <a:pPr marL="0" indent="0">
              <a:spcBef>
                <a:spcPts val="2500"/>
              </a:spcBef>
              <a:buNone/>
            </a:pPr>
            <a:r>
              <a:rPr lang="fr-CA" sz="1100" dirty="0"/>
              <a:t>Don Bosco -  Naturel (Soccer à 9)</a:t>
            </a:r>
          </a:p>
          <a:p>
            <a:pPr marL="0" indent="0">
              <a:spcBef>
                <a:spcPts val="2500"/>
              </a:spcBef>
              <a:buNone/>
            </a:pPr>
            <a:r>
              <a:rPr lang="fr-CA" sz="1100" dirty="0"/>
              <a:t>Parc St-Antoine – Naturel (Soccer à 7)</a:t>
            </a:r>
          </a:p>
          <a:p>
            <a:pPr marL="0" indent="0">
              <a:spcBef>
                <a:spcPts val="2500"/>
              </a:spcBef>
              <a:buNone/>
            </a:pPr>
            <a:r>
              <a:rPr lang="fr-CA" sz="1100" dirty="0"/>
              <a:t>Parc St-Joachim – Naturel (Soccer à 7)</a:t>
            </a:r>
          </a:p>
          <a:p>
            <a:pPr marL="0" indent="0">
              <a:spcBef>
                <a:spcPts val="2500"/>
              </a:spcBef>
              <a:buNone/>
            </a:pPr>
            <a:r>
              <a:rPr lang="fr-CA" sz="1100" b="1" dirty="0"/>
              <a:t>La Baie:</a:t>
            </a:r>
          </a:p>
          <a:p>
            <a:pPr marL="0" indent="0">
              <a:spcBef>
                <a:spcPts val="2500"/>
              </a:spcBef>
              <a:buNone/>
            </a:pPr>
            <a:r>
              <a:rPr lang="fr-CA" sz="1100" dirty="0"/>
              <a:t>John-Kane – Naturel (Soccer à 7, 9, 11)</a:t>
            </a:r>
          </a:p>
          <a:p>
            <a:pPr marL="0" indent="0">
              <a:spcBef>
                <a:spcPts val="2500"/>
              </a:spcBef>
              <a:buNone/>
            </a:pPr>
            <a:r>
              <a:rPr lang="fr-CA" sz="1100" b="1" dirty="0" err="1"/>
              <a:t>Shiphaw</a:t>
            </a:r>
            <a:r>
              <a:rPr lang="fr-CA" sz="1100" b="1" dirty="0"/>
              <a:t>:</a:t>
            </a:r>
          </a:p>
          <a:p>
            <a:pPr marL="0" indent="0">
              <a:spcBef>
                <a:spcPts val="2500"/>
              </a:spcBef>
              <a:buNone/>
            </a:pPr>
            <a:r>
              <a:rPr lang="fr-CA" sz="1100" dirty="0"/>
              <a:t>Terrain </a:t>
            </a:r>
            <a:r>
              <a:rPr lang="fr-CA" sz="1100" dirty="0" err="1"/>
              <a:t>Shipshaw</a:t>
            </a:r>
            <a:r>
              <a:rPr lang="fr-CA" sz="1100" dirty="0"/>
              <a:t> - Naturel (Soccer à 7, 9)</a:t>
            </a:r>
          </a:p>
          <a:p>
            <a:pPr marL="0" indent="0">
              <a:spcBef>
                <a:spcPts val="2500"/>
              </a:spcBef>
              <a:buNone/>
            </a:pPr>
            <a:endParaRPr lang="fr-CA" sz="1100" dirty="0"/>
          </a:p>
          <a:p>
            <a:pPr marL="0" indent="0">
              <a:spcBef>
                <a:spcPts val="2500"/>
              </a:spcBef>
              <a:buNone/>
            </a:pPr>
            <a:r>
              <a:rPr lang="fr-CA" sz="1100" b="1" dirty="0"/>
              <a:t>Autres terrains autour (si appelé par autres clubs) :</a:t>
            </a:r>
          </a:p>
          <a:p>
            <a:pPr marL="0" indent="0">
              <a:spcBef>
                <a:spcPts val="2500"/>
              </a:spcBef>
              <a:buNone/>
            </a:pPr>
            <a:r>
              <a:rPr lang="fr-CA" sz="1100" dirty="0"/>
              <a:t>St-Ambroise – Naturel (Soccer à 7, 11)</a:t>
            </a:r>
          </a:p>
          <a:p>
            <a:pPr marL="0" indent="0">
              <a:spcBef>
                <a:spcPts val="2500"/>
              </a:spcBef>
              <a:buNone/>
            </a:pPr>
            <a:r>
              <a:rPr lang="fr-CA" sz="1100" dirty="0"/>
              <a:t>Plaines Vertes Alma – Naturel (Soccer à 7, 9, 11)</a:t>
            </a:r>
          </a:p>
          <a:p>
            <a:pPr marL="0" indent="0">
              <a:spcBef>
                <a:spcPts val="2500"/>
              </a:spcBef>
              <a:buNone/>
            </a:pPr>
            <a:r>
              <a:rPr lang="fr-CA" sz="1100" dirty="0"/>
              <a:t>Collège Alma – Synthétique (Soccer à 11)</a:t>
            </a:r>
          </a:p>
          <a:p>
            <a:pPr marL="0" indent="0">
              <a:spcBef>
                <a:spcPts val="2500"/>
              </a:spcBef>
              <a:buNone/>
            </a:pPr>
            <a:r>
              <a:rPr lang="fr-CA" sz="1100" dirty="0"/>
              <a:t>St-Bruno – Naturel (Soccer à 11)</a:t>
            </a:r>
          </a:p>
          <a:p>
            <a:pPr marL="0" indent="0">
              <a:spcBef>
                <a:spcPts val="2500"/>
              </a:spcBef>
              <a:buNone/>
            </a:pPr>
            <a:endParaRPr lang="fr-CA" sz="1100" dirty="0"/>
          </a:p>
          <a:p>
            <a:pPr marL="0" indent="0">
              <a:spcBef>
                <a:spcPts val="2500"/>
              </a:spcBef>
              <a:buNone/>
            </a:pPr>
            <a:endParaRPr lang="fr-CA" sz="1400" dirty="0"/>
          </a:p>
        </p:txBody>
      </p:sp>
    </p:spTree>
    <p:extLst>
      <p:ext uri="{BB962C8B-B14F-4D97-AF65-F5344CB8AC3E}">
        <p14:creationId xmlns:p14="http://schemas.microsoft.com/office/powerpoint/2010/main" val="269348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C3330-788E-962D-44A0-6E06C021F96E}"/>
              </a:ext>
            </a:extLst>
          </p:cNvPr>
          <p:cNvSpPr>
            <a:spLocks noGrp="1"/>
          </p:cNvSpPr>
          <p:nvPr>
            <p:ph type="title"/>
          </p:nvPr>
        </p:nvSpPr>
        <p:spPr>
          <a:xfrm>
            <a:off x="838201" y="365125"/>
            <a:ext cx="5393360" cy="1325563"/>
          </a:xfrm>
        </p:spPr>
        <p:txBody>
          <a:bodyPr vert="horz" lIns="91440" tIns="45720" rIns="91440" bIns="45720" rtlCol="0" anchor="ctr">
            <a:normAutofit/>
          </a:bodyPr>
          <a:lstStyle/>
          <a:p>
            <a:r>
              <a:rPr lang="en-US"/>
              <a:t>Paies</a:t>
            </a:r>
          </a:p>
        </p:txBody>
      </p:sp>
      <p:pic>
        <p:nvPicPr>
          <p:cNvPr id="5" name="Espace réservé du contenu 4" descr="Pot d’argent du Père Noël dans de l’herbe gelée">
            <a:extLst>
              <a:ext uri="{FF2B5EF4-FFF2-40B4-BE49-F238E27FC236}">
                <a16:creationId xmlns:a16="http://schemas.microsoft.com/office/drawing/2014/main" id="{F5731679-5907-4FC9-B53B-D752F23D676D}"/>
              </a:ext>
            </a:extLst>
          </p:cNvPr>
          <p:cNvPicPr>
            <a:picLocks noGrp="1" noChangeAspect="1"/>
          </p:cNvPicPr>
          <p:nvPr>
            <p:ph sz="half" idx="1"/>
          </p:nvPr>
        </p:nvPicPr>
        <p:blipFill>
          <a:blip r:embed="rId3"/>
          <a:srcRect t="250" r="-4" b="-4"/>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Espace réservé du contenu 3">
            <a:extLst>
              <a:ext uri="{FF2B5EF4-FFF2-40B4-BE49-F238E27FC236}">
                <a16:creationId xmlns:a16="http://schemas.microsoft.com/office/drawing/2014/main" id="{D2079A9B-39AE-2395-7C80-5FC949709E7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825625"/>
            <a:ext cx="5393361" cy="4351338"/>
          </a:xfrm>
        </p:spPr>
        <p:txBody>
          <a:bodyPr>
            <a:normAutofit fontScale="92500" lnSpcReduction="10000"/>
          </a:bodyPr>
          <a:lstStyle/>
          <a:p>
            <a:pPr marL="0" indent="0">
              <a:spcBef>
                <a:spcPts val="2500"/>
              </a:spcBef>
              <a:buNone/>
            </a:pPr>
            <a:r>
              <a:rPr lang="fr-CA" sz="1400" b="1" dirty="0"/>
              <a:t>Feuilles de matchs</a:t>
            </a:r>
          </a:p>
          <a:p>
            <a:pPr marL="0" lvl="1" indent="0">
              <a:buNone/>
            </a:pPr>
            <a:r>
              <a:rPr lang="fr-CA" sz="1400" dirty="0"/>
              <a:t>Pour être rémunéré pour un match, un arbitre central doit avoir </a:t>
            </a:r>
            <a:r>
              <a:rPr lang="fr-CA" sz="1400" b="1" dirty="0"/>
              <a:t>enregistrer sa feuille de match dans un délai maximal de 48 heures après la tenue du match.  </a:t>
            </a:r>
          </a:p>
          <a:p>
            <a:pPr marL="0" lvl="1" indent="0">
              <a:buNone/>
            </a:pPr>
            <a:r>
              <a:rPr lang="fr-CA" sz="1400" dirty="0"/>
              <a:t>En cas d’impossibilité à compléter sa feuille de match, l’arbitre doit contacter l’</a:t>
            </a:r>
            <a:r>
              <a:rPr lang="fr-CA" sz="1400" dirty="0" err="1"/>
              <a:t>assignateur</a:t>
            </a:r>
            <a:r>
              <a:rPr lang="fr-CA" sz="1400" dirty="0"/>
              <a:t> à l’intérieur de cette période de 48 heures pour l’aviser de la situation.</a:t>
            </a:r>
          </a:p>
          <a:p>
            <a:pPr marL="0" lvl="1" indent="0">
              <a:buNone/>
            </a:pPr>
            <a:r>
              <a:rPr lang="fr-CA" sz="1400" dirty="0"/>
              <a:t>Le non-enregistrement d’une feuille de match ou le dépassement du délai sans avis pourrait résulter en </a:t>
            </a:r>
            <a:r>
              <a:rPr lang="fr-CA" sz="1400" b="1" dirty="0"/>
              <a:t>une pénalité ou au non-paiement du match.</a:t>
            </a:r>
          </a:p>
          <a:p>
            <a:pPr marL="0" lvl="1" indent="0">
              <a:buNone/>
            </a:pPr>
            <a:r>
              <a:rPr lang="fr-CA" sz="1400" dirty="0"/>
              <a:t>Une </a:t>
            </a:r>
            <a:r>
              <a:rPr lang="fr-CA" sz="1400" b="1" dirty="0"/>
              <a:t>formation sur l’entrée des feuilles de matchs dans SPORDLE PLAY </a:t>
            </a:r>
            <a:r>
              <a:rPr lang="fr-CA" sz="1400" dirty="0"/>
              <a:t>sera donnée à la fin de cette rencontre.</a:t>
            </a:r>
          </a:p>
          <a:p>
            <a:pPr marL="0" indent="0">
              <a:spcBef>
                <a:spcPts val="2500"/>
              </a:spcBef>
              <a:buNone/>
            </a:pPr>
            <a:r>
              <a:rPr lang="fr-CA" sz="1400" b="1" dirty="0"/>
              <a:t>Horaire de paiement</a:t>
            </a:r>
          </a:p>
          <a:p>
            <a:pPr marL="0" lvl="1" indent="0">
              <a:buNone/>
            </a:pPr>
            <a:r>
              <a:rPr lang="fr-CA" sz="1400" dirty="0"/>
              <a:t>Les paiements sont effectués </a:t>
            </a:r>
            <a:r>
              <a:rPr lang="fr-CA" sz="1400" b="1" dirty="0"/>
              <a:t>une fois par mois</a:t>
            </a:r>
            <a:r>
              <a:rPr lang="fr-CA" sz="1400" dirty="0"/>
              <a:t>, pour tous les matchs arbitrés le mois précédents. Le montant minimal pour être payé est de 100$ dans un mois sans quoi le paiement se cumule pour le mois prochain.</a:t>
            </a:r>
          </a:p>
          <a:p>
            <a:pPr marL="0" indent="0">
              <a:spcBef>
                <a:spcPts val="2500"/>
              </a:spcBef>
              <a:buNone/>
            </a:pPr>
            <a:r>
              <a:rPr lang="fr-CA" sz="1400" b="1" dirty="0"/>
              <a:t>Contact pour questions</a:t>
            </a:r>
          </a:p>
          <a:p>
            <a:pPr marL="0" lvl="1" indent="0">
              <a:buNone/>
            </a:pPr>
            <a:r>
              <a:rPr lang="fr-CA" sz="1400" dirty="0"/>
              <a:t>Pour toute question relative aux paies, il est conseillé de contacter directement </a:t>
            </a:r>
            <a:r>
              <a:rPr lang="fr-CA" sz="1400" b="1" dirty="0"/>
              <a:t>l’</a:t>
            </a:r>
            <a:r>
              <a:rPr lang="fr-CA" sz="1400" b="1" dirty="0" err="1"/>
              <a:t>assignateur</a:t>
            </a:r>
            <a:r>
              <a:rPr lang="fr-CA" sz="1400" dirty="0"/>
              <a:t> pour des réponses rapides.</a:t>
            </a:r>
          </a:p>
        </p:txBody>
      </p:sp>
    </p:spTree>
    <p:extLst>
      <p:ext uri="{BB962C8B-B14F-4D97-AF65-F5344CB8AC3E}">
        <p14:creationId xmlns:p14="http://schemas.microsoft.com/office/powerpoint/2010/main" val="1066109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C4049-9E80-8C1A-7127-51BFD655DC6A}"/>
              </a:ext>
            </a:extLst>
          </p:cNvPr>
          <p:cNvSpPr>
            <a:spLocks noGrp="1"/>
          </p:cNvSpPr>
          <p:nvPr>
            <p:ph type="title"/>
          </p:nvPr>
        </p:nvSpPr>
        <p:spPr>
          <a:xfrm>
            <a:off x="506233" y="2218655"/>
            <a:ext cx="4343688" cy="1606163"/>
          </a:xfrm>
        </p:spPr>
        <p:txBody>
          <a:bodyPr vert="horz" lIns="91440" tIns="45720" rIns="91440" bIns="45720" rtlCol="0" anchor="b">
            <a:normAutofit/>
          </a:bodyPr>
          <a:lstStyle/>
          <a:p>
            <a:r>
              <a:rPr lang="en-US"/>
              <a:t>Tarifications</a:t>
            </a:r>
          </a:p>
        </p:txBody>
      </p:sp>
      <p:pic>
        <p:nvPicPr>
          <p:cNvPr id="4" name="Image 3">
            <a:extLst>
              <a:ext uri="{FF2B5EF4-FFF2-40B4-BE49-F238E27FC236}">
                <a16:creationId xmlns:a16="http://schemas.microsoft.com/office/drawing/2014/main" id="{4DAE5AF2-673A-EEA2-0E1C-48876063CF67}"/>
              </a:ext>
            </a:extLst>
          </p:cNvPr>
          <p:cNvPicPr>
            <a:picLocks noChangeAspect="1"/>
          </p:cNvPicPr>
          <p:nvPr/>
        </p:nvPicPr>
        <p:blipFill>
          <a:blip r:embed="rId2"/>
          <a:stretch>
            <a:fillRect/>
          </a:stretch>
        </p:blipFill>
        <p:spPr>
          <a:xfrm>
            <a:off x="3269310" y="913183"/>
            <a:ext cx="8183514" cy="2086795"/>
          </a:xfrm>
          <a:prstGeom prst="rect">
            <a:avLst/>
          </a:prstGeom>
        </p:spPr>
      </p:pic>
      <p:pic>
        <p:nvPicPr>
          <p:cNvPr id="8" name="Image 7">
            <a:extLst>
              <a:ext uri="{FF2B5EF4-FFF2-40B4-BE49-F238E27FC236}">
                <a16:creationId xmlns:a16="http://schemas.microsoft.com/office/drawing/2014/main" id="{9168DA76-2C01-95F1-4914-B8AE2A0FE6F5}"/>
              </a:ext>
            </a:extLst>
          </p:cNvPr>
          <p:cNvPicPr>
            <a:picLocks noChangeAspect="1"/>
          </p:cNvPicPr>
          <p:nvPr/>
        </p:nvPicPr>
        <p:blipFill>
          <a:blip r:embed="rId3"/>
          <a:stretch>
            <a:fillRect/>
          </a:stretch>
        </p:blipFill>
        <p:spPr>
          <a:xfrm>
            <a:off x="6282151" y="3810881"/>
            <a:ext cx="4371155" cy="1704749"/>
          </a:xfrm>
          <a:prstGeom prst="rect">
            <a:avLst/>
          </a:prstGeom>
        </p:spPr>
      </p:pic>
      <p:pic>
        <p:nvPicPr>
          <p:cNvPr id="5" name="Image 4">
            <a:extLst>
              <a:ext uri="{FF2B5EF4-FFF2-40B4-BE49-F238E27FC236}">
                <a16:creationId xmlns:a16="http://schemas.microsoft.com/office/drawing/2014/main" id="{C8F5051C-11BE-1BA3-9A5B-E6DD7563C5A2}"/>
              </a:ext>
            </a:extLst>
          </p:cNvPr>
          <p:cNvPicPr>
            <a:picLocks noChangeAspect="1"/>
          </p:cNvPicPr>
          <p:nvPr/>
        </p:nvPicPr>
        <p:blipFill>
          <a:blip r:embed="rId4"/>
          <a:stretch>
            <a:fillRect/>
          </a:stretch>
        </p:blipFill>
        <p:spPr>
          <a:xfrm>
            <a:off x="6361930" y="5581650"/>
            <a:ext cx="4371155" cy="437115"/>
          </a:xfrm>
          <a:prstGeom prst="rect">
            <a:avLst/>
          </a:prstGeom>
        </p:spPr>
      </p:pic>
      <p:graphicFrame>
        <p:nvGraphicFramePr>
          <p:cNvPr id="3" name="Tableau 2">
            <a:extLst>
              <a:ext uri="{FF2B5EF4-FFF2-40B4-BE49-F238E27FC236}">
                <a16:creationId xmlns:a16="http://schemas.microsoft.com/office/drawing/2014/main" id="{6CF45D85-0923-381D-FB98-4DAF82E19DB5}"/>
              </a:ext>
            </a:extLst>
          </p:cNvPr>
          <p:cNvGraphicFramePr>
            <a:graphicFrameLocks noGrp="1"/>
          </p:cNvGraphicFramePr>
          <p:nvPr>
            <p:extLst>
              <p:ext uri="{D42A27DB-BD31-4B8C-83A1-F6EECF244321}">
                <p14:modId xmlns:p14="http://schemas.microsoft.com/office/powerpoint/2010/main" val="2919135725"/>
              </p:ext>
            </p:extLst>
          </p:nvPr>
        </p:nvGraphicFramePr>
        <p:xfrm>
          <a:off x="3297067" y="931411"/>
          <a:ext cx="8128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80622676"/>
                    </a:ext>
                  </a:extLst>
                </a:gridCol>
                <a:gridCol w="4064000">
                  <a:extLst>
                    <a:ext uri="{9D8B030D-6E8A-4147-A177-3AD203B41FA5}">
                      <a16:colId xmlns:a16="http://schemas.microsoft.com/office/drawing/2014/main" val="750102901"/>
                    </a:ext>
                  </a:extLst>
                </a:gridCol>
              </a:tblGrid>
              <a:tr h="370840">
                <a:tc>
                  <a:txBody>
                    <a:bodyPr/>
                    <a:lstStyle/>
                    <a:p>
                      <a:r>
                        <a:rPr lang="fr-CA" dirty="0"/>
                        <a:t>LOCAL/RÉGIONAL</a:t>
                      </a:r>
                    </a:p>
                  </a:txBody>
                  <a:tcPr/>
                </a:tc>
                <a:tc>
                  <a:txBody>
                    <a:bodyPr/>
                    <a:lstStyle/>
                    <a:p>
                      <a:r>
                        <a:rPr lang="fr-CA" dirty="0"/>
                        <a:t>LDIR</a:t>
                      </a:r>
                    </a:p>
                  </a:txBody>
                  <a:tcPr/>
                </a:tc>
                <a:extLst>
                  <a:ext uri="{0D108BD9-81ED-4DB2-BD59-A6C34878D82A}">
                    <a16:rowId xmlns:a16="http://schemas.microsoft.com/office/drawing/2014/main" val="1164858665"/>
                  </a:ext>
                </a:extLst>
              </a:tr>
            </a:tbl>
          </a:graphicData>
        </a:graphic>
      </p:graphicFrame>
    </p:spTree>
    <p:extLst>
      <p:ext uri="{BB962C8B-B14F-4D97-AF65-F5344CB8AC3E}">
        <p14:creationId xmlns:p14="http://schemas.microsoft.com/office/powerpoint/2010/main" val="198453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67A55-498A-F3D9-5B8B-E87E4E8BB4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33D8206-8DB5-F024-C364-097578C9ED8D}"/>
              </a:ext>
            </a:extLst>
          </p:cNvPr>
          <p:cNvSpPr>
            <a:spLocks noGrp="1"/>
          </p:cNvSpPr>
          <p:nvPr>
            <p:ph type="title"/>
          </p:nvPr>
        </p:nvSpPr>
        <p:spPr>
          <a:xfrm>
            <a:off x="640079" y="325369"/>
            <a:ext cx="4784951" cy="676175"/>
          </a:xfrm>
        </p:spPr>
        <p:txBody>
          <a:bodyPr vert="horz" lIns="91440" tIns="45720" rIns="91440" bIns="45720" rtlCol="0" anchor="b">
            <a:normAutofit fontScale="90000"/>
          </a:bodyPr>
          <a:lstStyle/>
          <a:p>
            <a:r>
              <a:rPr lang="en-US" dirty="0" err="1"/>
              <a:t>Accompagnement</a:t>
            </a:r>
            <a:endParaRPr lang="en-US" dirty="0"/>
          </a:p>
        </p:txBody>
      </p:sp>
      <p:pic>
        <p:nvPicPr>
          <p:cNvPr id="5" name="Espace réservé du contenu 4">
            <a:extLst>
              <a:ext uri="{FF2B5EF4-FFF2-40B4-BE49-F238E27FC236}">
                <a16:creationId xmlns:a16="http://schemas.microsoft.com/office/drawing/2014/main" id="{032C1868-33EB-3962-98E6-3F4CC16476C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Espace réservé du contenu 3">
            <a:extLst>
              <a:ext uri="{FF2B5EF4-FFF2-40B4-BE49-F238E27FC236}">
                <a16:creationId xmlns:a16="http://schemas.microsoft.com/office/drawing/2014/main" id="{6C0A926E-5B78-F2BD-770C-68AB0C7900F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6771" y="1118578"/>
            <a:ext cx="4996282" cy="5655297"/>
          </a:xfrm>
        </p:spPr>
        <p:txBody>
          <a:bodyPr>
            <a:normAutofit fontScale="92500"/>
          </a:bodyPr>
          <a:lstStyle/>
          <a:p>
            <a:pPr marL="0" indent="0">
              <a:spcBef>
                <a:spcPts val="2500"/>
              </a:spcBef>
              <a:buNone/>
            </a:pPr>
            <a:r>
              <a:rPr lang="fr-CA" sz="1400" b="1" dirty="0"/>
              <a:t>Premier match:</a:t>
            </a:r>
          </a:p>
          <a:p>
            <a:pPr marL="0" indent="0">
              <a:spcBef>
                <a:spcPts val="2500"/>
              </a:spcBef>
              <a:buNone/>
            </a:pPr>
            <a:r>
              <a:rPr lang="fr-CA" sz="1400" dirty="0"/>
              <a:t>Tout arbitre qui officie son premier match aura un évaluateur, coach d’arbitres ou arbitre d’expérience pour l’accompagner.</a:t>
            </a:r>
          </a:p>
          <a:p>
            <a:pPr marL="0" indent="0">
              <a:spcBef>
                <a:spcPts val="2500"/>
              </a:spcBef>
              <a:buNone/>
            </a:pPr>
            <a:r>
              <a:rPr lang="fr-CA" sz="1400" b="1" dirty="0"/>
              <a:t>Coaching d’arbitres:</a:t>
            </a:r>
          </a:p>
          <a:p>
            <a:pPr marL="0" indent="0">
              <a:spcBef>
                <a:spcPts val="2500"/>
              </a:spcBef>
              <a:buNone/>
            </a:pPr>
            <a:r>
              <a:rPr lang="fr-CA" sz="1400" dirty="0"/>
              <a:t>Pendant la saison, notre équipe de coachs d’arbitres a comme objectif d’aller accompagner chaque arbitre au minimum 2 fois. </a:t>
            </a:r>
          </a:p>
          <a:p>
            <a:pPr marL="0" indent="0">
              <a:spcBef>
                <a:spcPts val="2500"/>
              </a:spcBef>
              <a:buNone/>
            </a:pPr>
            <a:r>
              <a:rPr lang="fr-CA" sz="1400" b="1" dirty="0"/>
              <a:t>Évaluations:</a:t>
            </a:r>
          </a:p>
          <a:p>
            <a:pPr marL="0" indent="0">
              <a:spcBef>
                <a:spcPts val="2500"/>
              </a:spcBef>
              <a:buNone/>
            </a:pPr>
            <a:r>
              <a:rPr lang="fr-CA" sz="1400" dirty="0"/>
              <a:t>Les arbitres plus haut niveau (LDIR) ou les arbitres désirant monter à un niveau supérieur devront faire l’objet d’évaluations officielles par des évaluateurs DISTRICT certifiés.</a:t>
            </a:r>
          </a:p>
          <a:p>
            <a:pPr marL="0" indent="0">
              <a:spcBef>
                <a:spcPts val="2500"/>
              </a:spcBef>
              <a:buNone/>
            </a:pPr>
            <a:endParaRPr lang="fr-CA" sz="1400" dirty="0"/>
          </a:p>
          <a:p>
            <a:pPr marL="0" indent="0">
              <a:spcBef>
                <a:spcPts val="2500"/>
              </a:spcBef>
              <a:buNone/>
            </a:pPr>
            <a:r>
              <a:rPr lang="fr-CA" sz="1400" dirty="0"/>
              <a:t>L’objectif primordial de tout type d’accompagnement:</a:t>
            </a:r>
          </a:p>
          <a:p>
            <a:pPr marL="0" indent="0">
              <a:spcBef>
                <a:spcPts val="2500"/>
              </a:spcBef>
              <a:buNone/>
            </a:pPr>
            <a:r>
              <a:rPr lang="fr-CA" sz="1400" b="1" dirty="0"/>
              <a:t>Améliorer l’arbitre et la prestation d’arbitrage au club en général.  </a:t>
            </a:r>
          </a:p>
          <a:p>
            <a:pPr marL="0" indent="0">
              <a:spcBef>
                <a:spcPts val="2500"/>
              </a:spcBef>
              <a:buNone/>
            </a:pPr>
            <a:r>
              <a:rPr lang="fr-CA" sz="1400" b="1" u="sng" dirty="0"/>
              <a:t>Ayez une ouverture </a:t>
            </a:r>
            <a:r>
              <a:rPr lang="fr-CA" sz="1400" dirty="0"/>
              <a:t>lors de ces accompagnements et n’hésitez pas à demander de l’accompagnement si vous en désirez!!!</a:t>
            </a:r>
          </a:p>
        </p:txBody>
      </p:sp>
    </p:spTree>
    <p:extLst>
      <p:ext uri="{BB962C8B-B14F-4D97-AF65-F5344CB8AC3E}">
        <p14:creationId xmlns:p14="http://schemas.microsoft.com/office/powerpoint/2010/main" val="397308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27BF00-0AA6-CCCC-9A9F-CA5E08932A8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Points à aborder</a:t>
            </a:r>
          </a:p>
        </p:txBody>
      </p:sp>
      <p:pic>
        <p:nvPicPr>
          <p:cNvPr id="5" name="Espace réservé du contenu 4" descr="Plan de basket-ball et stéthoscope">
            <a:extLst>
              <a:ext uri="{FF2B5EF4-FFF2-40B4-BE49-F238E27FC236}">
                <a16:creationId xmlns:a16="http://schemas.microsoft.com/office/drawing/2014/main" id="{EE598CC1-4721-4842-A1BC-A8CB2EED9254}"/>
              </a:ext>
            </a:extLst>
          </p:cNvPr>
          <p:cNvPicPr>
            <a:picLocks noGrp="1" noChangeAspect="1"/>
          </p:cNvPicPr>
          <p:nvPr>
            <p:ph sz="half" idx="1"/>
          </p:nvPr>
        </p:nvPicPr>
        <p:blipFill>
          <a:blip r:embed="rId3"/>
          <a:srcRect r="5882" b="-1"/>
          <a:stretch/>
        </p:blipFill>
        <p:spPr>
          <a:xfrm>
            <a:off x="5351388" y="10"/>
            <a:ext cx="6840610" cy="6857990"/>
          </a:xfrm>
          <a:prstGeom prst="rect">
            <a:avLst/>
          </a:prstGeom>
        </p:spPr>
      </p:pic>
      <p:sp>
        <p:nvSpPr>
          <p:cNvPr id="4" name="Espace réservé du contenu 3">
            <a:extLst>
              <a:ext uri="{FF2B5EF4-FFF2-40B4-BE49-F238E27FC236}">
                <a16:creationId xmlns:a16="http://schemas.microsoft.com/office/drawing/2014/main" id="{3F4805C8-539F-8D93-1508-8E1353C3958C}"/>
              </a:ext>
            </a:extLst>
          </p:cNvPr>
          <p:cNvSpPr>
            <a:spLocks noGrp="1"/>
          </p:cNvSpPr>
          <p:nvPr>
            <p:ph sz="half" idx="2"/>
          </p:nvPr>
        </p:nvSpPr>
        <p:spPr>
          <a:xfrm>
            <a:off x="838200" y="2434201"/>
            <a:ext cx="3822189" cy="3742762"/>
          </a:xfrm>
        </p:spPr>
        <p:txBody>
          <a:bodyPr vert="horz" lIns="91440" tIns="45720" rIns="91440" bIns="45720" rtlCol="0">
            <a:normAutofit fontScale="92500" lnSpcReduction="20000"/>
          </a:bodyPr>
          <a:lstStyle/>
          <a:p>
            <a:r>
              <a:rPr lang="en-US" sz="2000" dirty="0" err="1"/>
              <a:t>Accueil</a:t>
            </a:r>
            <a:r>
              <a:rPr lang="en-US" sz="2000" dirty="0"/>
              <a:t> et </a:t>
            </a:r>
            <a:r>
              <a:rPr lang="en-US" sz="2000" dirty="0" err="1"/>
              <a:t>présentation</a:t>
            </a:r>
            <a:endParaRPr lang="en-US" sz="2000" dirty="0"/>
          </a:p>
          <a:p>
            <a:r>
              <a:rPr lang="en-US" sz="2000" dirty="0"/>
              <a:t>Structure de </a:t>
            </a:r>
            <a:r>
              <a:rPr lang="en-US" sz="2000" dirty="0" err="1"/>
              <a:t>l’arbitrage</a:t>
            </a:r>
            <a:r>
              <a:rPr lang="en-US" sz="2000" dirty="0"/>
              <a:t> et contacts</a:t>
            </a:r>
          </a:p>
          <a:p>
            <a:r>
              <a:rPr lang="en-US" sz="2000" dirty="0"/>
              <a:t>Le </a:t>
            </a:r>
            <a:r>
              <a:rPr lang="en-US" sz="2000" dirty="0" err="1"/>
              <a:t>cheminement</a:t>
            </a:r>
            <a:r>
              <a:rPr lang="en-US" sz="2000" dirty="0"/>
              <a:t> des </a:t>
            </a:r>
            <a:r>
              <a:rPr lang="en-US" sz="2000" dirty="0" err="1"/>
              <a:t>arbitres</a:t>
            </a:r>
            <a:endParaRPr lang="en-US" sz="2000" dirty="0"/>
          </a:p>
          <a:p>
            <a:r>
              <a:rPr lang="en-US" sz="2000" dirty="0" err="1"/>
              <a:t>Mécaniques</a:t>
            </a:r>
            <a:r>
              <a:rPr lang="en-US" sz="2000" dirty="0"/>
              <a:t> </a:t>
            </a:r>
            <a:r>
              <a:rPr lang="en-US" sz="2000" dirty="0" err="1"/>
              <a:t>d’assignations</a:t>
            </a:r>
            <a:endParaRPr lang="en-US" sz="2000" dirty="0"/>
          </a:p>
          <a:p>
            <a:r>
              <a:rPr lang="en-US" sz="2000" dirty="0" err="1"/>
              <a:t>Organisation</a:t>
            </a:r>
            <a:r>
              <a:rPr lang="en-US" sz="2000" dirty="0"/>
              <a:t> des </a:t>
            </a:r>
            <a:r>
              <a:rPr lang="en-US" sz="2000" dirty="0" err="1"/>
              <a:t>matchs</a:t>
            </a:r>
            <a:endParaRPr lang="en-US" sz="2000" dirty="0"/>
          </a:p>
          <a:p>
            <a:r>
              <a:rPr lang="en-US" sz="2000" dirty="0"/>
              <a:t>Compensations</a:t>
            </a:r>
          </a:p>
          <a:p>
            <a:r>
              <a:rPr lang="en-US" sz="2000" dirty="0" err="1"/>
              <a:t>Accompagnement</a:t>
            </a:r>
            <a:r>
              <a:rPr lang="en-US" sz="2000" dirty="0"/>
              <a:t> des </a:t>
            </a:r>
            <a:r>
              <a:rPr lang="en-US" sz="2000" dirty="0" err="1"/>
              <a:t>arbitres</a:t>
            </a:r>
            <a:endParaRPr lang="en-US" sz="2000" dirty="0"/>
          </a:p>
          <a:p>
            <a:r>
              <a:rPr lang="en-US" sz="2000" dirty="0" err="1"/>
              <a:t>Responsabilités</a:t>
            </a:r>
            <a:r>
              <a:rPr lang="en-US" sz="2000" dirty="0"/>
              <a:t> de </a:t>
            </a:r>
            <a:r>
              <a:rPr lang="en-US" sz="2000" dirty="0" err="1"/>
              <a:t>l’arbitre</a:t>
            </a:r>
            <a:endParaRPr lang="en-US" sz="2000" dirty="0"/>
          </a:p>
          <a:p>
            <a:r>
              <a:rPr lang="en-US" sz="2000" dirty="0" err="1"/>
              <a:t>Autres</a:t>
            </a:r>
            <a:r>
              <a:rPr lang="en-US" sz="2000" dirty="0"/>
              <a:t> </a:t>
            </a:r>
            <a:r>
              <a:rPr lang="en-US" sz="2000" dirty="0" err="1"/>
              <a:t>éléments</a:t>
            </a:r>
            <a:endParaRPr lang="en-US" sz="2000" dirty="0"/>
          </a:p>
          <a:p>
            <a:r>
              <a:rPr lang="en-US" sz="2000" dirty="0"/>
              <a:t>Formation SPORDLE PLAY</a:t>
            </a:r>
          </a:p>
        </p:txBody>
      </p:sp>
    </p:spTree>
    <p:extLst>
      <p:ext uri="{BB962C8B-B14F-4D97-AF65-F5344CB8AC3E}">
        <p14:creationId xmlns:p14="http://schemas.microsoft.com/office/powerpoint/2010/main" val="3126091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A4F05-EB4C-BC3F-6B2B-928547D0DDC7}"/>
              </a:ext>
            </a:extLst>
          </p:cNvPr>
          <p:cNvSpPr>
            <a:spLocks noGrp="1"/>
          </p:cNvSpPr>
          <p:nvPr>
            <p:ph type="title"/>
          </p:nvPr>
        </p:nvSpPr>
        <p:spPr>
          <a:xfrm>
            <a:off x="640079" y="325369"/>
            <a:ext cx="4784951" cy="1956841"/>
          </a:xfrm>
        </p:spPr>
        <p:txBody>
          <a:bodyPr vert="horz" lIns="91440" tIns="45720" rIns="91440" bIns="45720" rtlCol="0" anchor="b">
            <a:normAutofit/>
          </a:bodyPr>
          <a:lstStyle/>
          <a:p>
            <a:r>
              <a:rPr lang="en-US" sz="5400" dirty="0" err="1"/>
              <a:t>Responsabilités</a:t>
            </a:r>
            <a:endParaRPr lang="en-US" sz="5400" dirty="0"/>
          </a:p>
        </p:txBody>
      </p:sp>
      <p:pic>
        <p:nvPicPr>
          <p:cNvPr id="5" name="Espace réservé du contenu 4" descr="Arbitre de football en action sur une arène professionnelle remplie de spectateurs">
            <a:extLst>
              <a:ext uri="{FF2B5EF4-FFF2-40B4-BE49-F238E27FC236}">
                <a16:creationId xmlns:a16="http://schemas.microsoft.com/office/drawing/2014/main" id="{BB2B1F6D-7FDA-47F3-94C2-5266B59DB2F6}"/>
              </a:ext>
            </a:extLst>
          </p:cNvPr>
          <p:cNvPicPr>
            <a:picLocks noGrp="1" noChangeAspect="1"/>
          </p:cNvPicPr>
          <p:nvPr>
            <p:ph sz="half" idx="1"/>
          </p:nvPr>
        </p:nvPicPr>
        <p:blipFill>
          <a:blip r:embed="rId3"/>
          <a:srcRect l="14261" r="105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Espace réservé du contenu 3">
            <a:extLst>
              <a:ext uri="{FF2B5EF4-FFF2-40B4-BE49-F238E27FC236}">
                <a16:creationId xmlns:a16="http://schemas.microsoft.com/office/drawing/2014/main" id="{04B86A74-AFCB-8973-2618-EFAF881EE2B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605282"/>
            <a:ext cx="4243589" cy="4126911"/>
          </a:xfrm>
        </p:spPr>
        <p:txBody>
          <a:bodyPr>
            <a:normAutofit fontScale="85000" lnSpcReduction="20000"/>
          </a:bodyPr>
          <a:lstStyle/>
          <a:p>
            <a:pPr marL="0" indent="0">
              <a:spcBef>
                <a:spcPts val="2500"/>
              </a:spcBef>
              <a:buNone/>
            </a:pPr>
            <a:r>
              <a:rPr lang="fr-CA" sz="1400" b="1" dirty="0"/>
              <a:t>Arrivée</a:t>
            </a:r>
          </a:p>
          <a:p>
            <a:pPr marL="0" lvl="1" indent="0">
              <a:buNone/>
            </a:pPr>
            <a:r>
              <a:rPr lang="fr-CA" sz="1400" dirty="0"/>
              <a:t>Tous les arbitres d’un match se doivent</a:t>
            </a:r>
            <a:r>
              <a:rPr lang="fr-CA" sz="1400" b="1" dirty="0"/>
              <a:t> d’arriver 30 minutes avant leur match</a:t>
            </a:r>
            <a:r>
              <a:rPr lang="fr-CA" sz="1400" dirty="0"/>
              <a:t> afin de s’assurer que tout est en place pour que le match démarre à l’heure prévue et de manière sécuritaire.</a:t>
            </a:r>
          </a:p>
          <a:p>
            <a:pPr marL="0" lvl="1" indent="0">
              <a:buNone/>
            </a:pPr>
            <a:endParaRPr lang="fr-CA" sz="1400" b="1" dirty="0"/>
          </a:p>
          <a:p>
            <a:pPr marL="0" lvl="1" indent="0">
              <a:buNone/>
            </a:pPr>
            <a:r>
              <a:rPr lang="fr-CA" sz="1400" b="1" dirty="0"/>
              <a:t>Costume et équipement</a:t>
            </a:r>
          </a:p>
          <a:p>
            <a:pPr marL="0" lvl="1" indent="0">
              <a:buNone/>
            </a:pPr>
            <a:r>
              <a:rPr lang="fr-CA" sz="1400" dirty="0"/>
              <a:t>Tous les arbitres doivent, avant le début de chaque match, avoir le costume et l’équipement requis à savoir au minimum:</a:t>
            </a:r>
          </a:p>
          <a:p>
            <a:pPr marL="285750" lvl="1" indent="-285750">
              <a:buFontTx/>
              <a:buChar char="-"/>
            </a:pPr>
            <a:r>
              <a:rPr lang="fr-CA" sz="1400" b="1" dirty="0"/>
              <a:t>Costume complet</a:t>
            </a:r>
            <a:r>
              <a:rPr lang="fr-CA" sz="1400" baseline="30000" dirty="0"/>
              <a:t>(3)</a:t>
            </a:r>
            <a:r>
              <a:rPr lang="fr-CA" sz="1400" dirty="0"/>
              <a:t> (chandail </a:t>
            </a:r>
            <a:r>
              <a:rPr lang="fr-CA" sz="1400" b="1" dirty="0"/>
              <a:t>jaune</a:t>
            </a:r>
            <a:r>
              <a:rPr lang="fr-CA" sz="1400" baseline="30000" dirty="0"/>
              <a:t>(1),</a:t>
            </a:r>
            <a:r>
              <a:rPr lang="fr-CA" sz="1400" dirty="0"/>
              <a:t> shorts, bas longs)</a:t>
            </a:r>
          </a:p>
          <a:p>
            <a:pPr marL="285750" lvl="1" indent="-285750">
              <a:buFontTx/>
              <a:buChar char="-"/>
            </a:pPr>
            <a:r>
              <a:rPr lang="fr-CA" sz="1400" b="1" dirty="0"/>
              <a:t>Sifflet (FOX40), cartons jaune et rouge, étui avec papier et crayon</a:t>
            </a:r>
          </a:p>
          <a:p>
            <a:pPr marL="285750" lvl="1" indent="-285750">
              <a:buFontTx/>
              <a:buChar char="-"/>
            </a:pPr>
            <a:r>
              <a:rPr lang="fr-CA" sz="1400" b="1" dirty="0"/>
              <a:t>Chaussures adaptées à la surface</a:t>
            </a:r>
          </a:p>
          <a:p>
            <a:pPr marL="285750" lvl="1" indent="-285750">
              <a:buFontTx/>
              <a:buChar char="-"/>
            </a:pPr>
            <a:r>
              <a:rPr lang="fr-CA" sz="1400" b="1" dirty="0"/>
              <a:t>Drapeaux pour les arbitres assistants</a:t>
            </a:r>
          </a:p>
          <a:p>
            <a:pPr marL="285750" lvl="1" indent="-285750">
              <a:buFontTx/>
              <a:buChar char="-"/>
            </a:pPr>
            <a:r>
              <a:rPr lang="fr-CA" sz="1400" b="1" dirty="0"/>
              <a:t>Montre ou chronomètre</a:t>
            </a:r>
            <a:r>
              <a:rPr lang="fr-CA" sz="1400" dirty="0"/>
              <a:t> </a:t>
            </a:r>
            <a:r>
              <a:rPr lang="fr-CA" sz="1400" baseline="30000" dirty="0"/>
              <a:t>(2)</a:t>
            </a:r>
          </a:p>
          <a:p>
            <a:pPr marL="285750" lvl="1" indent="-285750">
              <a:buFontTx/>
              <a:buChar char="-"/>
            </a:pPr>
            <a:endParaRPr lang="fr-CA" sz="1400" baseline="30000" dirty="0"/>
          </a:p>
          <a:p>
            <a:pPr marL="342900" lvl="1" indent="-342900">
              <a:buAutoNum type="arabicParenBoth"/>
            </a:pPr>
            <a:r>
              <a:rPr lang="fr-CA" sz="1200" dirty="0"/>
              <a:t>L’ARS a décrété que le chandail jaune était le standard pour les arbitres de la région, aucune équipe régionale n’arborera cette couleur. Pour les matchs LDIR ou autres, les arbitres doivent posséder au minimum le kit jaune SAVI (orangé). 1 ou 2 autres couleurs (vert, bleu) sont recommandées pour pouvoir s’adapter aux couleurs des équipes.</a:t>
            </a:r>
          </a:p>
          <a:p>
            <a:pPr marL="342900" lvl="1" indent="-342900">
              <a:buAutoNum type="arabicParenBoth"/>
            </a:pPr>
            <a:r>
              <a:rPr lang="fr-CA" sz="1200" dirty="0"/>
              <a:t>La montre est préférable au chronomètre.  Les arbitres assistants doivent aussi avoir une montre afin de pallier à une panne de la montre de l’arbitre central. </a:t>
            </a:r>
          </a:p>
          <a:p>
            <a:pPr marL="342900" lvl="1" indent="-342900">
              <a:buAutoNum type="arabicParenBoth"/>
            </a:pPr>
            <a:r>
              <a:rPr lang="fr-CA" sz="1200" dirty="0"/>
              <a:t>Frais d’équipements – prélevés sur première paie si désiré.  Boutique SAVI du club : </a:t>
            </a:r>
            <a:r>
              <a:rPr lang="fr-CA" sz="1200" dirty="0">
                <a:hlinkClick r:id="rId4"/>
              </a:rPr>
              <a:t>https://venturi.savifoot.com/qc/326-arbitre</a:t>
            </a:r>
            <a:endParaRPr lang="fr-CA" sz="1200" dirty="0"/>
          </a:p>
          <a:p>
            <a:pPr marL="0" lvl="1" indent="0">
              <a:buNone/>
            </a:pPr>
            <a:endParaRPr lang="fr-CA" sz="1400" dirty="0"/>
          </a:p>
        </p:txBody>
      </p:sp>
    </p:spTree>
    <p:extLst>
      <p:ext uri="{BB962C8B-B14F-4D97-AF65-F5344CB8AC3E}">
        <p14:creationId xmlns:p14="http://schemas.microsoft.com/office/powerpoint/2010/main" val="3739130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C1E4ED-7EDF-939A-057F-14D0EAB673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70C0B49-D803-4DFB-A057-0BE3DA24C2DC}"/>
              </a:ext>
            </a:extLst>
          </p:cNvPr>
          <p:cNvSpPr>
            <a:spLocks noGrp="1"/>
          </p:cNvSpPr>
          <p:nvPr>
            <p:ph type="title"/>
          </p:nvPr>
        </p:nvSpPr>
        <p:spPr>
          <a:xfrm>
            <a:off x="640080" y="325369"/>
            <a:ext cx="4735856" cy="1956841"/>
          </a:xfrm>
        </p:spPr>
        <p:txBody>
          <a:bodyPr vert="horz" lIns="91440" tIns="45720" rIns="91440" bIns="45720" rtlCol="0" anchor="b">
            <a:normAutofit/>
          </a:bodyPr>
          <a:lstStyle/>
          <a:p>
            <a:r>
              <a:rPr lang="en-US" sz="5400" dirty="0" err="1"/>
              <a:t>Responsabilités</a:t>
            </a:r>
            <a:endParaRPr lang="en-US" sz="5400" dirty="0"/>
          </a:p>
        </p:txBody>
      </p:sp>
      <p:pic>
        <p:nvPicPr>
          <p:cNvPr id="5" name="Espace réservé du contenu 4" descr="Arbitre de football en action sur une arène professionnelle remplie de spectateurs">
            <a:extLst>
              <a:ext uri="{FF2B5EF4-FFF2-40B4-BE49-F238E27FC236}">
                <a16:creationId xmlns:a16="http://schemas.microsoft.com/office/drawing/2014/main" id="{4DEAB4BF-2BC3-7815-3976-C11087EAFD40}"/>
              </a:ext>
            </a:extLst>
          </p:cNvPr>
          <p:cNvPicPr>
            <a:picLocks noGrp="1" noChangeAspect="1"/>
          </p:cNvPicPr>
          <p:nvPr>
            <p:ph sz="half" idx="1"/>
          </p:nvPr>
        </p:nvPicPr>
        <p:blipFill>
          <a:blip r:embed="rId3"/>
          <a:srcRect l="14261" r="105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Espace réservé du contenu 3">
            <a:extLst>
              <a:ext uri="{FF2B5EF4-FFF2-40B4-BE49-F238E27FC236}">
                <a16:creationId xmlns:a16="http://schemas.microsoft.com/office/drawing/2014/main" id="{691D9314-798D-4B30-709C-31E2EA28BFA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872899"/>
            <a:ext cx="4243589" cy="3320668"/>
          </a:xfrm>
        </p:spPr>
        <p:txBody>
          <a:bodyPr>
            <a:normAutofit fontScale="92500" lnSpcReduction="20000"/>
          </a:bodyPr>
          <a:lstStyle/>
          <a:p>
            <a:pPr marL="0" indent="0">
              <a:spcBef>
                <a:spcPts val="2500"/>
              </a:spcBef>
              <a:buNone/>
            </a:pPr>
            <a:r>
              <a:rPr lang="fr-CA" sz="1400" b="1" dirty="0"/>
              <a:t>Vérification du terrain</a:t>
            </a:r>
          </a:p>
          <a:p>
            <a:pPr marL="0" lvl="1" indent="0">
              <a:buNone/>
            </a:pPr>
            <a:r>
              <a:rPr lang="fr-CA" sz="1400" dirty="0"/>
              <a:t>L’arbitre doit s’assurer que le </a:t>
            </a:r>
            <a:r>
              <a:rPr lang="fr-CA" sz="1400" b="1" dirty="0"/>
              <a:t>terrain est réglementaire et qu’il n’y a pas de risques pour la sécurité </a:t>
            </a:r>
            <a:r>
              <a:rPr lang="fr-CA" sz="1400" dirty="0"/>
              <a:t>des joueurs avant de débuter le match.  L’arbitre ne doit pas permettre le démarrage d’un match tant qu’un élément mettant à risque la sécurité des joueurs n’est pas corrigé.</a:t>
            </a:r>
          </a:p>
          <a:p>
            <a:pPr marL="0" lvl="1" indent="0">
              <a:buNone/>
            </a:pPr>
            <a:endParaRPr lang="fr-CA" sz="1400" b="1" dirty="0"/>
          </a:p>
          <a:p>
            <a:pPr marL="0" lvl="1" indent="0">
              <a:buNone/>
            </a:pPr>
            <a:r>
              <a:rPr lang="fr-CA" sz="1400" b="1" dirty="0"/>
              <a:t>Vérification des joueurs</a:t>
            </a:r>
          </a:p>
          <a:p>
            <a:pPr marL="0" lvl="1" indent="0">
              <a:buNone/>
            </a:pPr>
            <a:r>
              <a:rPr lang="fr-CA" sz="1400" dirty="0"/>
              <a:t>Autour de </a:t>
            </a:r>
            <a:r>
              <a:rPr lang="fr-CA" sz="1400" b="1" dirty="0"/>
              <a:t>10 minutes avant le début de chaque match</a:t>
            </a:r>
            <a:r>
              <a:rPr lang="fr-CA" sz="1400" dirty="0"/>
              <a:t>, l’arbitre central, avec ses assistants, </a:t>
            </a:r>
            <a:r>
              <a:rPr lang="fr-CA" sz="1400" b="1" dirty="0"/>
              <a:t>récupère la feuille de match de chaque entraîneur et effectue la vérification </a:t>
            </a:r>
            <a:r>
              <a:rPr lang="fr-CA" sz="1400" dirty="0"/>
              <a:t>et la validation des joueurs de chaque équipe.  </a:t>
            </a:r>
          </a:p>
          <a:p>
            <a:pPr marL="0" lvl="1" indent="0">
              <a:spcBef>
                <a:spcPts val="2500"/>
              </a:spcBef>
              <a:buNone/>
            </a:pPr>
            <a:r>
              <a:rPr lang="fr-CA" sz="1400" b="1" dirty="0"/>
              <a:t>Tirage au sort et début du match</a:t>
            </a:r>
          </a:p>
          <a:p>
            <a:pPr marL="0" lvl="1" indent="0">
              <a:buNone/>
            </a:pPr>
            <a:r>
              <a:rPr lang="fr-CA" sz="1400" dirty="0"/>
              <a:t>L’arbitre doit s’assurer d’avoir effectué le tirage au sort afin de permettre que le </a:t>
            </a:r>
            <a:r>
              <a:rPr lang="fr-CA" sz="1400" b="1" dirty="0"/>
              <a:t>match démarre à l’heure prévue</a:t>
            </a:r>
            <a:r>
              <a:rPr lang="fr-CA" sz="1400" dirty="0"/>
              <a:t>.</a:t>
            </a:r>
          </a:p>
          <a:p>
            <a:pPr marL="0" lvl="1" indent="0">
              <a:buNone/>
            </a:pPr>
            <a:endParaRPr lang="fr-CA" sz="1400" dirty="0"/>
          </a:p>
        </p:txBody>
      </p:sp>
    </p:spTree>
    <p:extLst>
      <p:ext uri="{BB962C8B-B14F-4D97-AF65-F5344CB8AC3E}">
        <p14:creationId xmlns:p14="http://schemas.microsoft.com/office/powerpoint/2010/main" val="352377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BF1F71-640F-459B-3003-B01E10D3FC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7D3E59-133E-E785-E599-670133DB9B8D}"/>
              </a:ext>
            </a:extLst>
          </p:cNvPr>
          <p:cNvSpPr>
            <a:spLocks noGrp="1"/>
          </p:cNvSpPr>
          <p:nvPr>
            <p:ph type="title"/>
          </p:nvPr>
        </p:nvSpPr>
        <p:spPr>
          <a:xfrm>
            <a:off x="640080" y="325369"/>
            <a:ext cx="4735856" cy="1956841"/>
          </a:xfrm>
        </p:spPr>
        <p:txBody>
          <a:bodyPr vert="horz" lIns="91440" tIns="45720" rIns="91440" bIns="45720" rtlCol="0" anchor="b">
            <a:normAutofit/>
          </a:bodyPr>
          <a:lstStyle/>
          <a:p>
            <a:r>
              <a:rPr lang="en-US" sz="5400" dirty="0" err="1"/>
              <a:t>Responsabilités</a:t>
            </a:r>
            <a:endParaRPr lang="en-US" sz="5400" dirty="0"/>
          </a:p>
        </p:txBody>
      </p:sp>
      <p:pic>
        <p:nvPicPr>
          <p:cNvPr id="5" name="Espace réservé du contenu 4" descr="Arbitre de football en action sur une arène professionnelle remplie de spectateurs">
            <a:extLst>
              <a:ext uri="{FF2B5EF4-FFF2-40B4-BE49-F238E27FC236}">
                <a16:creationId xmlns:a16="http://schemas.microsoft.com/office/drawing/2014/main" id="{E33FAA50-5F5D-18B9-92E2-33C2EC07278A}"/>
              </a:ext>
            </a:extLst>
          </p:cNvPr>
          <p:cNvPicPr>
            <a:picLocks noGrp="1" noChangeAspect="1"/>
          </p:cNvPicPr>
          <p:nvPr>
            <p:ph sz="half" idx="1"/>
          </p:nvPr>
        </p:nvPicPr>
        <p:blipFill>
          <a:blip r:embed="rId3"/>
          <a:srcRect l="14261" r="105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Espace réservé du contenu 3">
            <a:extLst>
              <a:ext uri="{FF2B5EF4-FFF2-40B4-BE49-F238E27FC236}">
                <a16:creationId xmlns:a16="http://schemas.microsoft.com/office/drawing/2014/main" id="{4295CB28-355A-4566-0E77-481078D77CE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872899"/>
            <a:ext cx="4243589" cy="3320668"/>
          </a:xfrm>
        </p:spPr>
        <p:txBody>
          <a:bodyPr>
            <a:normAutofit/>
          </a:bodyPr>
          <a:lstStyle/>
          <a:p>
            <a:pPr marL="0" indent="0">
              <a:spcBef>
                <a:spcPts val="2500"/>
              </a:spcBef>
              <a:buNone/>
            </a:pPr>
            <a:r>
              <a:rPr lang="fr-CA" sz="1400" b="1" dirty="0"/>
              <a:t>Forme physique et mentale</a:t>
            </a:r>
          </a:p>
          <a:p>
            <a:pPr marL="0" lvl="1" indent="0">
              <a:buNone/>
            </a:pPr>
            <a:r>
              <a:rPr lang="fr-CA" sz="1400" dirty="0"/>
              <a:t>Il est de la responsabilité de l’arbitre d’être en </a:t>
            </a:r>
            <a:r>
              <a:rPr lang="fr-CA" sz="1400" b="1" dirty="0"/>
              <a:t>forme physique adéquate</a:t>
            </a:r>
            <a:r>
              <a:rPr lang="fr-CA" sz="1400" dirty="0"/>
              <a:t> pour arbitrer son match.</a:t>
            </a:r>
          </a:p>
          <a:p>
            <a:pPr marL="0" lvl="1" indent="0">
              <a:buNone/>
            </a:pPr>
            <a:endParaRPr lang="fr-CA" sz="1400" dirty="0"/>
          </a:p>
          <a:p>
            <a:pPr marL="0" lvl="1" indent="0">
              <a:buNone/>
            </a:pPr>
            <a:r>
              <a:rPr lang="fr-CA" sz="1400" dirty="0"/>
              <a:t>De même, l’arbitre a un rôle crucial dans un match et il doit être en </a:t>
            </a:r>
            <a:r>
              <a:rPr lang="fr-CA" sz="1400" b="1" dirty="0"/>
              <a:t>état mental pour pouvoir officier le match </a:t>
            </a:r>
            <a:r>
              <a:rPr lang="fr-CA" sz="1400" dirty="0"/>
              <a:t>et prendre des décisions rapides.</a:t>
            </a:r>
          </a:p>
          <a:p>
            <a:pPr marL="0" lvl="1" indent="0">
              <a:buNone/>
            </a:pPr>
            <a:endParaRPr lang="fr-CA" sz="1400" dirty="0"/>
          </a:p>
          <a:p>
            <a:pPr marL="0" lvl="1" indent="0">
              <a:buNone/>
            </a:pPr>
            <a:r>
              <a:rPr lang="fr-CA" sz="1400" dirty="0"/>
              <a:t>L’arbitre doit donner son </a:t>
            </a:r>
            <a:r>
              <a:rPr lang="fr-CA" sz="1400" b="1" dirty="0"/>
              <a:t>100% à tous les matchs</a:t>
            </a:r>
            <a:r>
              <a:rPr lang="fr-CA" sz="1400" dirty="0"/>
              <a:t>, </a:t>
            </a:r>
            <a:r>
              <a:rPr lang="fr-CA" sz="1400" b="1" dirty="0"/>
              <a:t>peu importe le niveau</a:t>
            </a:r>
            <a:r>
              <a:rPr lang="fr-CA" sz="1400" dirty="0"/>
              <a:t>, tous les joueurs ont le droit à un arbitre engagé, motivé et intègre.</a:t>
            </a:r>
          </a:p>
          <a:p>
            <a:pPr marL="0" lvl="1" indent="0">
              <a:buNone/>
            </a:pPr>
            <a:endParaRPr lang="fr-CA" sz="1400" dirty="0"/>
          </a:p>
        </p:txBody>
      </p:sp>
    </p:spTree>
    <p:extLst>
      <p:ext uri="{BB962C8B-B14F-4D97-AF65-F5344CB8AC3E}">
        <p14:creationId xmlns:p14="http://schemas.microsoft.com/office/powerpoint/2010/main" val="1317031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Espace réservé du contenu 4" descr="Éclairs d’orage avec un ciel nuageux sombre">
            <a:extLst>
              <a:ext uri="{FF2B5EF4-FFF2-40B4-BE49-F238E27FC236}">
                <a16:creationId xmlns:a16="http://schemas.microsoft.com/office/drawing/2014/main" id="{8E02562D-C068-405E-A8CA-D562267B3054}"/>
              </a:ext>
            </a:extLst>
          </p:cNvPr>
          <p:cNvPicPr>
            <a:picLocks noGrp="1" noChangeAspect="1"/>
          </p:cNvPicPr>
          <p:nvPr>
            <p:ph sz="half" idx="1"/>
          </p:nvPr>
        </p:nvPicPr>
        <p:blipFill>
          <a:blip r:embed="rId3"/>
          <a:srcRect l="24591" r="1" b="1"/>
          <a:stretch/>
        </p:blipFill>
        <p:spPr>
          <a:xfrm>
            <a:off x="2511713" y="3104705"/>
            <a:ext cx="3634674" cy="3217333"/>
          </a:xfrm>
          <a:prstGeom prst="rect">
            <a:avLst/>
          </a:prstGeom>
        </p:spPr>
      </p:pic>
      <p:grpSp>
        <p:nvGrpSpPr>
          <p:cNvPr id="12" name="Group 11">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3" name="Rectangle 12">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re 1">
            <a:extLst>
              <a:ext uri="{FF2B5EF4-FFF2-40B4-BE49-F238E27FC236}">
                <a16:creationId xmlns:a16="http://schemas.microsoft.com/office/drawing/2014/main" id="{8CFD8E99-27B5-2CBE-11E3-3870CCFA6FF9}"/>
              </a:ext>
            </a:extLst>
          </p:cNvPr>
          <p:cNvSpPr>
            <a:spLocks noGrp="1"/>
          </p:cNvSpPr>
          <p:nvPr>
            <p:ph type="title"/>
          </p:nvPr>
        </p:nvSpPr>
        <p:spPr>
          <a:xfrm>
            <a:off x="740584" y="859808"/>
            <a:ext cx="3543197" cy="2878986"/>
          </a:xfrm>
        </p:spPr>
        <p:txBody>
          <a:bodyPr vert="horz" lIns="91440" tIns="45720" rIns="91440" bIns="45720" rtlCol="0" anchor="ctr">
            <a:normAutofit/>
          </a:bodyPr>
          <a:lstStyle/>
          <a:p>
            <a:pPr algn="ctr"/>
            <a:r>
              <a:rPr lang="en-US" dirty="0" err="1">
                <a:solidFill>
                  <a:schemeClr val="bg1"/>
                </a:solidFill>
              </a:rPr>
              <a:t>Orages</a:t>
            </a:r>
            <a:r>
              <a:rPr lang="en-US" dirty="0">
                <a:solidFill>
                  <a:schemeClr val="bg1"/>
                </a:solidFill>
              </a:rPr>
              <a:t> et Mauvais temps</a:t>
            </a:r>
          </a:p>
        </p:txBody>
      </p:sp>
      <p:grpSp>
        <p:nvGrpSpPr>
          <p:cNvPr id="18"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bg1"/>
          </a:solidFill>
        </p:grpSpPr>
        <p:sp>
          <p:nvSpPr>
            <p:cNvPr id="19" name="Freeform: Shape 18">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23" name="Freeform: Shape 22">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7"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bg1"/>
          </a:solidFill>
        </p:grpSpPr>
        <p:sp>
          <p:nvSpPr>
            <p:cNvPr id="38" name="Freeform: Shape 37">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Shape 48">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Espace réservé du contenu 3">
            <a:extLst>
              <a:ext uri="{FF2B5EF4-FFF2-40B4-BE49-F238E27FC236}">
                <a16:creationId xmlns:a16="http://schemas.microsoft.com/office/drawing/2014/main" id="{338A9AD4-FDBE-5F42-6FF9-49158C7C1D2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72070" y="1130846"/>
            <a:ext cx="4879971" cy="4351338"/>
          </a:xfrm>
        </p:spPr>
        <p:txBody>
          <a:bodyPr>
            <a:normAutofit/>
          </a:bodyPr>
          <a:lstStyle/>
          <a:p>
            <a:pPr marL="0" indent="0">
              <a:spcBef>
                <a:spcPts val="2500"/>
              </a:spcBef>
              <a:buNone/>
            </a:pPr>
            <a:r>
              <a:rPr lang="fr-CA" sz="1400" b="1" dirty="0">
                <a:solidFill>
                  <a:schemeClr val="bg1"/>
                </a:solidFill>
              </a:rPr>
              <a:t>Décision basée sur le temps</a:t>
            </a:r>
          </a:p>
          <a:p>
            <a:pPr marL="0" lvl="1" indent="0">
              <a:buNone/>
            </a:pPr>
            <a:r>
              <a:rPr lang="fr-CA" sz="1400" dirty="0">
                <a:solidFill>
                  <a:schemeClr val="bg1"/>
                </a:solidFill>
              </a:rPr>
              <a:t>L'arbitre utilise la règle des 30 secondes pour évaluer la sécurité avant de reprendre le match.</a:t>
            </a:r>
          </a:p>
          <a:p>
            <a:pPr marL="0" lvl="1" indent="0">
              <a:buNone/>
            </a:pPr>
            <a:endParaRPr lang="fr-CA" sz="1400" dirty="0">
              <a:solidFill>
                <a:schemeClr val="bg1"/>
              </a:solidFill>
            </a:endParaRPr>
          </a:p>
          <a:p>
            <a:pPr marL="0" lvl="1" indent="0">
              <a:buNone/>
            </a:pPr>
            <a:r>
              <a:rPr lang="fr-CA" sz="1400" dirty="0">
                <a:solidFill>
                  <a:schemeClr val="bg1"/>
                </a:solidFill>
              </a:rPr>
              <a:t>Ainsi, s’Il y a un écart de moins de 30 secondes entre l’éclair et le tonnerre, l’arbitre arrête le match.</a:t>
            </a:r>
          </a:p>
          <a:p>
            <a:pPr marL="0" indent="0">
              <a:spcBef>
                <a:spcPts val="2500"/>
              </a:spcBef>
              <a:buNone/>
            </a:pPr>
            <a:r>
              <a:rPr lang="fr-CA" sz="1400" b="1" dirty="0">
                <a:solidFill>
                  <a:schemeClr val="bg1"/>
                </a:solidFill>
              </a:rPr>
              <a:t>Reprise du match</a:t>
            </a:r>
          </a:p>
          <a:p>
            <a:pPr marL="0" lvl="1" indent="0">
              <a:buNone/>
            </a:pPr>
            <a:r>
              <a:rPr lang="fr-CA" sz="1400" dirty="0">
                <a:solidFill>
                  <a:schemeClr val="bg1"/>
                </a:solidFill>
              </a:rPr>
              <a:t>Lorsque le délai entre l’éclair et le </a:t>
            </a:r>
            <a:r>
              <a:rPr lang="fr-CA" sz="1400" dirty="0" err="1">
                <a:solidFill>
                  <a:schemeClr val="bg1"/>
                </a:solidFill>
              </a:rPr>
              <a:t>tonerre</a:t>
            </a:r>
            <a:r>
              <a:rPr lang="fr-CA" sz="1400" dirty="0">
                <a:solidFill>
                  <a:schemeClr val="bg1"/>
                </a:solidFill>
              </a:rPr>
              <a:t> revient au-delà de 30 secondes, l’arbitre peut autoriser la reprise du match.</a:t>
            </a:r>
          </a:p>
          <a:p>
            <a:pPr marL="0" lvl="1" indent="0">
              <a:buNone/>
            </a:pPr>
            <a:endParaRPr lang="fr-CA" sz="1400" dirty="0">
              <a:solidFill>
                <a:schemeClr val="bg1"/>
              </a:solidFill>
            </a:endParaRPr>
          </a:p>
          <a:p>
            <a:pPr marL="0" lvl="1" indent="0">
              <a:buNone/>
            </a:pPr>
            <a:r>
              <a:rPr lang="fr-CA" sz="1400" dirty="0">
                <a:solidFill>
                  <a:schemeClr val="bg1"/>
                </a:solidFill>
              </a:rPr>
              <a:t>Si l’arrêt dure plus de 30 minutes (jusqu’à 45 minutes s’il y a une équipe de l’extérieur), l’arbitre déclare le match comme terminé et indique toute l’information sur la feuille de match.</a:t>
            </a:r>
          </a:p>
        </p:txBody>
      </p:sp>
    </p:spTree>
    <p:extLst>
      <p:ext uri="{BB962C8B-B14F-4D97-AF65-F5344CB8AC3E}">
        <p14:creationId xmlns:p14="http://schemas.microsoft.com/office/powerpoint/2010/main" val="362436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7F915-A835-3342-75D7-47CE4296D65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Autres éléments</a:t>
            </a:r>
          </a:p>
        </p:txBody>
      </p:sp>
      <p:sp>
        <p:nvSpPr>
          <p:cNvPr id="5" name="ZoneTexte 4">
            <a:extLst>
              <a:ext uri="{FF2B5EF4-FFF2-40B4-BE49-F238E27FC236}">
                <a16:creationId xmlns:a16="http://schemas.microsoft.com/office/drawing/2014/main" id="{71B2DD8D-6B6A-7637-B1E8-2013CE76FA6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Feuille de match papier:</a:t>
            </a:r>
          </a:p>
          <a:p>
            <a:pPr marL="285750" indent="-228600">
              <a:lnSpc>
                <a:spcPct val="90000"/>
              </a:lnSpc>
              <a:spcAft>
                <a:spcPts val="600"/>
              </a:spcAft>
              <a:buFont typeface="Arial" panose="020B0604020202020204" pitchFamily="34" charset="0"/>
              <a:buChar char="•"/>
            </a:pPr>
            <a:r>
              <a:rPr lang="en-US" sz="1400" dirty="0" err="1"/>
              <a:t>Chaque</a:t>
            </a:r>
            <a:r>
              <a:rPr lang="en-US" sz="1400" dirty="0"/>
              <a:t> </a:t>
            </a:r>
            <a:r>
              <a:rPr lang="en-US" sz="1400" dirty="0" err="1"/>
              <a:t>entraîneur</a:t>
            </a:r>
            <a:r>
              <a:rPr lang="en-US" sz="1400" dirty="0"/>
              <a:t> a la </a:t>
            </a:r>
            <a:r>
              <a:rPr lang="en-US" sz="1400" dirty="0" err="1"/>
              <a:t>responsabilité</a:t>
            </a:r>
            <a:r>
              <a:rPr lang="en-US" sz="1400" dirty="0"/>
              <a:t> de </a:t>
            </a:r>
            <a:r>
              <a:rPr lang="en-US" sz="1400" dirty="0" err="1"/>
              <a:t>vous</a:t>
            </a:r>
            <a:r>
              <a:rPr lang="en-US" sz="1400" dirty="0"/>
              <a:t> </a:t>
            </a:r>
            <a:r>
              <a:rPr lang="en-US" sz="1400" dirty="0" err="1"/>
              <a:t>remettre</a:t>
            </a:r>
            <a:r>
              <a:rPr lang="en-US" sz="1400" dirty="0"/>
              <a:t> </a:t>
            </a:r>
            <a:r>
              <a:rPr lang="en-US" sz="1400" dirty="0" err="1"/>
              <a:t>une</a:t>
            </a:r>
            <a:r>
              <a:rPr lang="en-US" sz="1400" dirty="0"/>
              <a:t> </a:t>
            </a:r>
            <a:r>
              <a:rPr lang="en-US" sz="1400" dirty="0" err="1"/>
              <a:t>feuille</a:t>
            </a:r>
            <a:r>
              <a:rPr lang="en-US" sz="1400" dirty="0"/>
              <a:t> de match.  Vous </a:t>
            </a:r>
            <a:r>
              <a:rPr lang="en-US" sz="1400" dirty="0" err="1"/>
              <a:t>devez</a:t>
            </a:r>
            <a:r>
              <a:rPr lang="en-US" sz="1400" dirty="0"/>
              <a:t>, à la fin de </a:t>
            </a:r>
            <a:r>
              <a:rPr lang="en-US" sz="1400" dirty="0" err="1"/>
              <a:t>chaque</a:t>
            </a:r>
            <a:r>
              <a:rPr lang="en-US" sz="1400" dirty="0"/>
              <a:t> match, </a:t>
            </a:r>
            <a:r>
              <a:rPr lang="en-US" sz="1400" dirty="0" err="1"/>
              <a:t>remplir</a:t>
            </a:r>
            <a:r>
              <a:rPr lang="en-US" sz="1400" dirty="0"/>
              <a:t> la </a:t>
            </a:r>
            <a:r>
              <a:rPr lang="en-US" sz="1400" dirty="0" err="1"/>
              <a:t>feuille</a:t>
            </a:r>
            <a:r>
              <a:rPr lang="en-US" sz="1400" dirty="0"/>
              <a:t> de match papier </a:t>
            </a:r>
            <a:r>
              <a:rPr lang="en-US" sz="1400" dirty="0" err="1"/>
              <a:t>avant</a:t>
            </a:r>
            <a:r>
              <a:rPr lang="en-US" sz="1400" dirty="0"/>
              <a:t> de </a:t>
            </a:r>
            <a:r>
              <a:rPr lang="en-US" sz="1400" dirty="0" err="1"/>
              <a:t>l’entrer</a:t>
            </a:r>
            <a:r>
              <a:rPr lang="en-US" sz="1400" dirty="0"/>
              <a:t> dans SPORDLE PLAY. Il </a:t>
            </a:r>
            <a:r>
              <a:rPr lang="en-US" sz="1400" dirty="0" err="1"/>
              <a:t>n’est</a:t>
            </a:r>
            <a:r>
              <a:rPr lang="en-US" sz="1400" dirty="0"/>
              <a:t> plus </a:t>
            </a:r>
            <a:r>
              <a:rPr lang="en-US" sz="1400" dirty="0" err="1"/>
              <a:t>requis</a:t>
            </a:r>
            <a:r>
              <a:rPr lang="en-US" sz="1400" dirty="0"/>
              <a:t> de </a:t>
            </a:r>
            <a:r>
              <a:rPr lang="en-US" sz="1400" dirty="0" err="1"/>
              <a:t>remettre</a:t>
            </a:r>
            <a:r>
              <a:rPr lang="en-US" sz="1400" dirty="0"/>
              <a:t> </a:t>
            </a:r>
            <a:r>
              <a:rPr lang="en-US" sz="1400" dirty="0" err="1"/>
              <a:t>une</a:t>
            </a:r>
            <a:r>
              <a:rPr lang="en-US" sz="1400" dirty="0"/>
              <a:t> </a:t>
            </a:r>
            <a:r>
              <a:rPr lang="en-US" sz="1400" dirty="0" err="1"/>
              <a:t>copie</a:t>
            </a:r>
            <a:r>
              <a:rPr lang="en-US" sz="1400" dirty="0"/>
              <a:t> de </a:t>
            </a:r>
            <a:r>
              <a:rPr lang="en-US" sz="1400" dirty="0" err="1"/>
              <a:t>feuille</a:t>
            </a:r>
            <a:r>
              <a:rPr lang="en-US" sz="1400" dirty="0"/>
              <a:t> de match aux </a:t>
            </a:r>
            <a:r>
              <a:rPr lang="en-US" sz="1400" dirty="0" err="1"/>
              <a:t>entraîneurs</a:t>
            </a:r>
            <a:r>
              <a:rPr lang="en-US" sz="1400" dirty="0"/>
              <a:t> (Photo </a:t>
            </a:r>
            <a:r>
              <a:rPr lang="en-US" sz="1400" dirty="0" err="1"/>
              <a:t>s’ils</a:t>
            </a:r>
            <a:r>
              <a:rPr lang="en-US" sz="1400" dirty="0"/>
              <a:t> le </a:t>
            </a:r>
            <a:r>
              <a:rPr lang="en-US" sz="1400" dirty="0" err="1"/>
              <a:t>veulent</a:t>
            </a:r>
            <a:r>
              <a:rPr lang="en-US" sz="1400" dirty="0"/>
              <a:t> </a:t>
            </a:r>
            <a:r>
              <a:rPr lang="en-US" sz="1400" dirty="0" err="1"/>
              <a:t>absolument</a:t>
            </a:r>
            <a:r>
              <a:rPr lang="en-US" sz="1400" dirty="0"/>
              <a:t>).</a:t>
            </a:r>
          </a:p>
          <a:p>
            <a:pPr marL="285750" indent="-228600">
              <a:lnSpc>
                <a:spcPct val="90000"/>
              </a:lnSpc>
              <a:spcAft>
                <a:spcPts val="600"/>
              </a:spcAft>
              <a:buFont typeface="Arial" panose="020B0604020202020204" pitchFamily="34" charset="0"/>
              <a:buChar char="•"/>
            </a:pPr>
            <a:endParaRPr lang="en-US" sz="1400" dirty="0"/>
          </a:p>
          <a:p>
            <a:pPr marL="285750" indent="-228600">
              <a:lnSpc>
                <a:spcPct val="90000"/>
              </a:lnSpc>
              <a:spcAft>
                <a:spcPts val="600"/>
              </a:spcAft>
              <a:buFont typeface="Arial" panose="020B0604020202020204" pitchFamily="34" charset="0"/>
              <a:buChar char="•"/>
            </a:pPr>
            <a:endParaRPr lang="en-US" sz="1400" dirty="0"/>
          </a:p>
        </p:txBody>
      </p:sp>
      <p:pic>
        <p:nvPicPr>
          <p:cNvPr id="7" name="Image 6">
            <a:extLst>
              <a:ext uri="{FF2B5EF4-FFF2-40B4-BE49-F238E27FC236}">
                <a16:creationId xmlns:a16="http://schemas.microsoft.com/office/drawing/2014/main" id="{1F52C341-3C5F-A331-DF7F-D77EA29DC89A}"/>
              </a:ext>
            </a:extLst>
          </p:cNvPr>
          <p:cNvPicPr>
            <a:picLocks noChangeAspect="1"/>
          </p:cNvPicPr>
          <p:nvPr/>
        </p:nvPicPr>
        <p:blipFill>
          <a:blip r:embed="rId2"/>
          <a:srcRect r="320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901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E282DF-09E6-F8BF-7347-53DA6F3CF0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DCBB974-B420-545E-E03D-15754CB76BC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Autres éléments</a:t>
            </a:r>
          </a:p>
        </p:txBody>
      </p:sp>
      <p:sp>
        <p:nvSpPr>
          <p:cNvPr id="5" name="ZoneTexte 4">
            <a:extLst>
              <a:ext uri="{FF2B5EF4-FFF2-40B4-BE49-F238E27FC236}">
                <a16:creationId xmlns:a16="http://schemas.microsoft.com/office/drawing/2014/main" id="{5270D3B8-D504-50E5-378B-9ABB271B4D0C}"/>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500" b="1" dirty="0"/>
              <a:t>Rapport </a:t>
            </a:r>
            <a:r>
              <a:rPr lang="en-US" sz="1500" b="1" dirty="0" err="1"/>
              <a:t>disciplinaire</a:t>
            </a:r>
            <a:r>
              <a:rPr lang="en-US" sz="1500" b="1" dirty="0"/>
              <a:t> :</a:t>
            </a:r>
          </a:p>
          <a:p>
            <a:pPr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Pour </a:t>
            </a:r>
            <a:r>
              <a:rPr lang="en-US" sz="1500" dirty="0" err="1"/>
              <a:t>chaque</a:t>
            </a:r>
            <a:r>
              <a:rPr lang="en-US" sz="1500" dirty="0"/>
              <a:t> carton rouge que </a:t>
            </a:r>
            <a:r>
              <a:rPr lang="en-US" sz="1500" dirty="0" err="1"/>
              <a:t>vous</a:t>
            </a:r>
            <a:r>
              <a:rPr lang="en-US" sz="1500" dirty="0"/>
              <a:t> </a:t>
            </a:r>
            <a:r>
              <a:rPr lang="en-US" sz="1500" dirty="0" err="1"/>
              <a:t>donnez</a:t>
            </a:r>
            <a:r>
              <a:rPr lang="en-US" sz="1500" dirty="0"/>
              <a:t>, </a:t>
            </a:r>
            <a:r>
              <a:rPr lang="en-US" sz="1500" dirty="0" err="1"/>
              <a:t>vous</a:t>
            </a:r>
            <a:r>
              <a:rPr lang="en-US" sz="1500" dirty="0"/>
              <a:t> </a:t>
            </a:r>
            <a:r>
              <a:rPr lang="en-US" sz="1500" dirty="0" err="1"/>
              <a:t>devez</a:t>
            </a:r>
            <a:r>
              <a:rPr lang="en-US" sz="1500" dirty="0"/>
              <a:t> </a:t>
            </a:r>
            <a:r>
              <a:rPr lang="en-US" sz="1500" dirty="0" err="1"/>
              <a:t>remplir</a:t>
            </a:r>
            <a:r>
              <a:rPr lang="en-US" sz="1500" dirty="0"/>
              <a:t> et </a:t>
            </a:r>
            <a:r>
              <a:rPr lang="en-US" sz="1500" dirty="0" err="1"/>
              <a:t>télécharger</a:t>
            </a:r>
            <a:r>
              <a:rPr lang="en-US" sz="1500" dirty="0"/>
              <a:t> dans SPORDLE PLAY un rapport </a:t>
            </a:r>
            <a:r>
              <a:rPr lang="en-US" sz="1500" dirty="0" err="1"/>
              <a:t>disciplinaire</a:t>
            </a:r>
            <a:r>
              <a:rPr lang="en-US" sz="1500" dirty="0"/>
              <a:t>.</a:t>
            </a:r>
          </a:p>
          <a:p>
            <a:pPr marL="285750" indent="-228600">
              <a:lnSpc>
                <a:spcPct val="90000"/>
              </a:lnSpc>
              <a:spcAft>
                <a:spcPts val="600"/>
              </a:spcAft>
              <a:buFont typeface="Arial" panose="020B0604020202020204" pitchFamily="34" charset="0"/>
              <a:buChar char="•"/>
            </a:pPr>
            <a:r>
              <a:rPr lang="en-US" sz="1500" dirty="0"/>
              <a:t>Le </a:t>
            </a:r>
            <a:r>
              <a:rPr lang="en-US" sz="1500" dirty="0" err="1"/>
              <a:t>modèle</a:t>
            </a:r>
            <a:r>
              <a:rPr lang="en-US" sz="1500" dirty="0"/>
              <a:t> de rapport </a:t>
            </a:r>
            <a:r>
              <a:rPr lang="en-US" sz="1500" dirty="0" err="1"/>
              <a:t>disciplinaire</a:t>
            </a:r>
            <a:r>
              <a:rPr lang="en-US" sz="1500" dirty="0"/>
              <a:t> à </a:t>
            </a:r>
            <a:r>
              <a:rPr lang="en-US" sz="1500" dirty="0" err="1"/>
              <a:t>remplir</a:t>
            </a:r>
            <a:r>
              <a:rPr lang="en-US" sz="1500" dirty="0"/>
              <a:t> </a:t>
            </a:r>
            <a:r>
              <a:rPr lang="en-US" sz="1500" dirty="0" err="1"/>
              <a:t>est</a:t>
            </a:r>
            <a:r>
              <a:rPr lang="en-US" sz="1500" dirty="0"/>
              <a:t> accessible sur le site web du club, section Arbitrage</a:t>
            </a:r>
          </a:p>
          <a:p>
            <a:pPr marL="742950" lvl="1" indent="-228600">
              <a:lnSpc>
                <a:spcPct val="90000"/>
              </a:lnSpc>
              <a:spcAft>
                <a:spcPts val="600"/>
              </a:spcAft>
              <a:buFont typeface="Arial" panose="020B0604020202020204" pitchFamily="34" charset="0"/>
              <a:buChar char="•"/>
            </a:pPr>
            <a:r>
              <a:rPr lang="en-US" sz="1500" dirty="0">
                <a:hlinkClick r:id="rId2"/>
              </a:rPr>
              <a:t>https://www.soccersaguenay.com</a:t>
            </a:r>
            <a:endParaRPr lang="en-US" sz="1500" dirty="0"/>
          </a:p>
          <a:p>
            <a:pPr marL="514350" lvl="1" indent="-228600">
              <a:lnSpc>
                <a:spcPct val="90000"/>
              </a:lnSpc>
              <a:spcAft>
                <a:spcPts val="600"/>
              </a:spcAft>
              <a:buFont typeface="Arial" panose="020B0604020202020204" pitchFamily="34" charset="0"/>
              <a:buChar char="•"/>
            </a:pPr>
            <a:endParaRPr lang="en-US" sz="1500" dirty="0"/>
          </a:p>
          <a:p>
            <a:pPr marL="285750" indent="-228600">
              <a:lnSpc>
                <a:spcPct val="90000"/>
              </a:lnSpc>
              <a:spcAft>
                <a:spcPts val="600"/>
              </a:spcAft>
              <a:buFont typeface="Arial" panose="020B0604020202020204" pitchFamily="34" charset="0"/>
              <a:buChar char="•"/>
            </a:pPr>
            <a:r>
              <a:rPr lang="en-US" sz="1500" dirty="0"/>
              <a:t>Vous </a:t>
            </a:r>
            <a:r>
              <a:rPr lang="en-US" sz="1500" dirty="0" err="1"/>
              <a:t>devez</a:t>
            </a:r>
            <a:r>
              <a:rPr lang="en-US" sz="1500" dirty="0"/>
              <a:t> </a:t>
            </a:r>
            <a:r>
              <a:rPr lang="en-US" sz="1500" dirty="0" err="1"/>
              <a:t>entrer</a:t>
            </a:r>
            <a:r>
              <a:rPr lang="en-US" sz="1500" dirty="0"/>
              <a:t> le plus </a:t>
            </a:r>
            <a:r>
              <a:rPr lang="en-US" sz="1500" dirty="0" err="1"/>
              <a:t>d’informations</a:t>
            </a:r>
            <a:r>
              <a:rPr lang="en-US" sz="1500" dirty="0"/>
              <a:t> possibles et </a:t>
            </a:r>
            <a:r>
              <a:rPr lang="en-US" sz="1500" dirty="0" err="1"/>
              <a:t>référencer</a:t>
            </a:r>
            <a:r>
              <a:rPr lang="en-US" sz="1500" dirty="0"/>
              <a:t> les Lois du jeu sur </a:t>
            </a:r>
            <a:r>
              <a:rPr lang="en-US" sz="1500" dirty="0" err="1"/>
              <a:t>lesquelles</a:t>
            </a:r>
            <a:r>
              <a:rPr lang="en-US" sz="1500" dirty="0"/>
              <a:t> </a:t>
            </a:r>
            <a:r>
              <a:rPr lang="en-US" sz="1500" dirty="0" err="1"/>
              <a:t>vous</a:t>
            </a:r>
            <a:r>
              <a:rPr lang="en-US" sz="1500" dirty="0"/>
              <a:t> </a:t>
            </a:r>
            <a:r>
              <a:rPr lang="en-US" sz="1500" dirty="0" err="1"/>
              <a:t>vous</a:t>
            </a:r>
            <a:r>
              <a:rPr lang="en-US" sz="1500" dirty="0"/>
              <a:t> </a:t>
            </a:r>
            <a:r>
              <a:rPr lang="en-US" sz="1500" dirty="0" err="1"/>
              <a:t>êtes</a:t>
            </a:r>
            <a:r>
              <a:rPr lang="en-US" sz="1500" dirty="0"/>
              <a:t> base pour donner le carton rouge.</a:t>
            </a:r>
          </a:p>
          <a:p>
            <a:pPr marL="285750" indent="-228600">
              <a:lnSpc>
                <a:spcPct val="90000"/>
              </a:lnSpc>
              <a:spcAft>
                <a:spcPts val="600"/>
              </a:spcAft>
              <a:buFont typeface="Arial" panose="020B0604020202020204" pitchFamily="34" charset="0"/>
              <a:buChar char="•"/>
            </a:pPr>
            <a:endParaRPr lang="en-US" sz="1500" dirty="0"/>
          </a:p>
        </p:txBody>
      </p:sp>
      <p:pic>
        <p:nvPicPr>
          <p:cNvPr id="4" name="Image 3">
            <a:extLst>
              <a:ext uri="{FF2B5EF4-FFF2-40B4-BE49-F238E27FC236}">
                <a16:creationId xmlns:a16="http://schemas.microsoft.com/office/drawing/2014/main" id="{8C1DE81F-7CE3-37D5-2CFA-93DE11992857}"/>
              </a:ext>
            </a:extLst>
          </p:cNvPr>
          <p:cNvPicPr>
            <a:picLocks noChangeAspect="1"/>
          </p:cNvPicPr>
          <p:nvPr/>
        </p:nvPicPr>
        <p:blipFill>
          <a:blip r:embed="rId3"/>
          <a:stretch>
            <a:fillRect/>
          </a:stretch>
        </p:blipFill>
        <p:spPr>
          <a:xfrm>
            <a:off x="6099048" y="772973"/>
            <a:ext cx="5458968" cy="5312054"/>
          </a:xfrm>
          <a:prstGeom prst="rect">
            <a:avLst/>
          </a:prstGeom>
        </p:spPr>
      </p:pic>
    </p:spTree>
    <p:extLst>
      <p:ext uri="{BB962C8B-B14F-4D97-AF65-F5344CB8AC3E}">
        <p14:creationId xmlns:p14="http://schemas.microsoft.com/office/powerpoint/2010/main" val="301498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106335-8D58-C31D-EA61-FEF98751C7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9AE078-8092-C5D0-E994-775A66C1F2D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Autres</a:t>
            </a:r>
            <a:r>
              <a:rPr lang="en-US" sz="5400" kern="1200" dirty="0">
                <a:solidFill>
                  <a:schemeClr val="tx1"/>
                </a:solidFill>
                <a:latin typeface="+mj-lt"/>
                <a:ea typeface="+mj-ea"/>
                <a:cs typeface="+mj-cs"/>
              </a:rPr>
              <a:t> </a:t>
            </a:r>
            <a:r>
              <a:rPr lang="en-US" sz="5400" kern="1200">
                <a:solidFill>
                  <a:schemeClr val="tx1"/>
                </a:solidFill>
                <a:latin typeface="+mj-lt"/>
                <a:ea typeface="+mj-ea"/>
                <a:cs typeface="+mj-cs"/>
              </a:rPr>
              <a:t>éléments</a:t>
            </a:r>
            <a:endParaRPr lang="en-US" sz="5400" kern="1200" dirty="0">
              <a:solidFill>
                <a:schemeClr val="tx1"/>
              </a:solidFill>
              <a:latin typeface="+mj-lt"/>
              <a:ea typeface="+mj-ea"/>
              <a:cs typeface="+mj-cs"/>
            </a:endParaRPr>
          </a:p>
        </p:txBody>
      </p:sp>
      <p:sp>
        <p:nvSpPr>
          <p:cNvPr id="5" name="ZoneTexte 4">
            <a:extLst>
              <a:ext uri="{FF2B5EF4-FFF2-40B4-BE49-F238E27FC236}">
                <a16:creationId xmlns:a16="http://schemas.microsoft.com/office/drawing/2014/main" id="{997657E4-FB89-688D-364B-E8E2ED8CAFEA}"/>
              </a:ext>
            </a:extLst>
          </p:cNvPr>
          <p:cNvSpPr txBox="1"/>
          <p:nvPr/>
        </p:nvSpPr>
        <p:spPr>
          <a:xfrm>
            <a:off x="630936" y="2660904"/>
            <a:ext cx="4818888" cy="3547872"/>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1400" b="1" dirty="0"/>
              <a:t>Lois du Jeu:</a:t>
            </a:r>
          </a:p>
          <a:p>
            <a:pPr indent="-228600">
              <a:lnSpc>
                <a:spcPct val="90000"/>
              </a:lnSpc>
              <a:spcAft>
                <a:spcPts val="600"/>
              </a:spcAft>
              <a:buFont typeface="Arial" panose="020B0604020202020204" pitchFamily="34" charset="0"/>
              <a:buChar char="•"/>
            </a:pPr>
            <a:endParaRPr lang="en-US" sz="1400" dirty="0"/>
          </a:p>
          <a:p>
            <a:pPr marL="285750" indent="-228600">
              <a:lnSpc>
                <a:spcPct val="90000"/>
              </a:lnSpc>
              <a:spcAft>
                <a:spcPts val="600"/>
              </a:spcAft>
              <a:buFont typeface="Arial" panose="020B0604020202020204" pitchFamily="34" charset="0"/>
              <a:buChar char="•"/>
            </a:pPr>
            <a:r>
              <a:rPr lang="en-US" sz="1400" dirty="0"/>
              <a:t>À </a:t>
            </a:r>
            <a:r>
              <a:rPr lang="en-US" sz="1400" dirty="0" err="1"/>
              <a:t>relire</a:t>
            </a:r>
            <a:r>
              <a:rPr lang="en-US" sz="1400" dirty="0"/>
              <a:t> </a:t>
            </a:r>
            <a:r>
              <a:rPr lang="en-US" sz="1400" dirty="0" err="1"/>
              <a:t>fréquemment</a:t>
            </a:r>
            <a:r>
              <a:rPr lang="en-US" sz="1400" dirty="0"/>
              <a:t> avant </a:t>
            </a:r>
            <a:r>
              <a:rPr lang="en-US" sz="1400" dirty="0" err="1"/>
              <a:t>vos</a:t>
            </a:r>
            <a:r>
              <a:rPr lang="en-US" sz="1400" dirty="0"/>
              <a:t> </a:t>
            </a:r>
            <a:r>
              <a:rPr lang="en-US" sz="1400" dirty="0" err="1"/>
              <a:t>matchs</a:t>
            </a:r>
            <a:r>
              <a:rPr lang="en-US" sz="1400" dirty="0"/>
              <a:t>.</a:t>
            </a:r>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Application IFAB Laws of The Game (Apple </a:t>
            </a:r>
            <a:r>
              <a:rPr lang="en-US" sz="1400" dirty="0" err="1"/>
              <a:t>ou</a:t>
            </a:r>
            <a:r>
              <a:rPr lang="en-US" sz="1400" dirty="0"/>
              <a:t> Android)</a:t>
            </a:r>
          </a:p>
          <a:p>
            <a:pPr marL="742950" lvl="1" indent="-228600">
              <a:lnSpc>
                <a:spcPct val="90000"/>
              </a:lnSpc>
              <a:spcAft>
                <a:spcPts val="600"/>
              </a:spcAft>
              <a:buFont typeface="Arial" panose="020B0604020202020204" pitchFamily="34" charset="0"/>
              <a:buChar char="•"/>
            </a:pPr>
            <a:r>
              <a:rPr lang="en-US" sz="1400" dirty="0"/>
              <a:t>Site Web:</a:t>
            </a:r>
          </a:p>
          <a:p>
            <a:pPr marL="1200150" lvl="2" indent="-228600">
              <a:lnSpc>
                <a:spcPct val="90000"/>
              </a:lnSpc>
              <a:spcAft>
                <a:spcPts val="600"/>
              </a:spcAft>
              <a:buFont typeface="Arial" panose="020B0604020202020204" pitchFamily="34" charset="0"/>
              <a:buChar char="•"/>
            </a:pPr>
            <a:r>
              <a:rPr lang="en-US" sz="1400" dirty="0">
                <a:hlinkClick r:id="rId2"/>
              </a:rPr>
              <a:t>Documents | IFAB</a:t>
            </a:r>
            <a:endParaRPr lang="en-US" sz="1400" dirty="0"/>
          </a:p>
          <a:p>
            <a:pPr marL="285750" indent="-228600">
              <a:lnSpc>
                <a:spcPct val="90000"/>
              </a:lnSpc>
              <a:spcAft>
                <a:spcPts val="600"/>
              </a:spcAft>
              <a:buFont typeface="Arial" panose="020B0604020202020204" pitchFamily="34" charset="0"/>
              <a:buChar char="•"/>
            </a:pPr>
            <a:endParaRPr lang="en-US" sz="1400" dirty="0"/>
          </a:p>
          <a:p>
            <a:pPr marL="285750" indent="-228600">
              <a:lnSpc>
                <a:spcPct val="90000"/>
              </a:lnSpc>
              <a:spcAft>
                <a:spcPts val="600"/>
              </a:spcAft>
              <a:buFont typeface="Arial" panose="020B0604020202020204" pitchFamily="34" charset="0"/>
              <a:buChar char="•"/>
            </a:pPr>
            <a:r>
              <a:rPr lang="en-US" sz="1400" b="1" dirty="0" err="1"/>
              <a:t>Règlements</a:t>
            </a:r>
            <a:r>
              <a:rPr lang="en-US" sz="1400" b="1" dirty="0"/>
              <a:t> </a:t>
            </a:r>
            <a:r>
              <a:rPr lang="en-US" sz="1400" b="1" dirty="0" err="1"/>
              <a:t>spécifiques</a:t>
            </a:r>
            <a:r>
              <a:rPr lang="en-US" sz="1400" b="1" dirty="0"/>
              <a:t> </a:t>
            </a:r>
            <a:r>
              <a:rPr lang="en-US" sz="1400" b="1" dirty="0" err="1"/>
              <a:t>régionaux</a:t>
            </a:r>
            <a:r>
              <a:rPr lang="en-US" sz="1400" b="1" dirty="0"/>
              <a:t> </a:t>
            </a:r>
            <a:r>
              <a:rPr lang="en-US" sz="1400" b="1" dirty="0" err="1"/>
              <a:t>ou</a:t>
            </a:r>
            <a:r>
              <a:rPr lang="en-US" sz="1400" b="1" dirty="0"/>
              <a:t> de </a:t>
            </a:r>
            <a:r>
              <a:rPr lang="en-US" sz="1400" b="1" dirty="0" err="1"/>
              <a:t>ligues</a:t>
            </a:r>
            <a:r>
              <a:rPr lang="en-US" sz="1400" b="1" dirty="0"/>
              <a:t>:</a:t>
            </a:r>
          </a:p>
          <a:p>
            <a:pPr marL="285750"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endParaRPr lang="en-US" sz="1400" dirty="0"/>
          </a:p>
          <a:p>
            <a:pPr marL="742950" lvl="1" indent="-228600">
              <a:lnSpc>
                <a:spcPct val="90000"/>
              </a:lnSpc>
              <a:spcAft>
                <a:spcPts val="600"/>
              </a:spcAft>
              <a:buFont typeface="Arial" panose="020B0604020202020204" pitchFamily="34" charset="0"/>
              <a:buChar char="•"/>
            </a:pPr>
            <a:r>
              <a:rPr lang="en-US" sz="1400" dirty="0"/>
              <a:t>Site web du club, section Arbitrage</a:t>
            </a:r>
          </a:p>
          <a:p>
            <a:pPr marL="1200150" lvl="2" indent="-228600">
              <a:lnSpc>
                <a:spcPct val="90000"/>
              </a:lnSpc>
              <a:spcAft>
                <a:spcPts val="600"/>
              </a:spcAft>
              <a:buFont typeface="Arial" panose="020B0604020202020204" pitchFamily="34" charset="0"/>
              <a:buChar char="•"/>
            </a:pPr>
            <a:r>
              <a:rPr lang="en-US" sz="1400" dirty="0">
                <a:hlinkClick r:id="rId3"/>
              </a:rPr>
              <a:t>https://www.soccersaguenay.com</a:t>
            </a:r>
            <a:endParaRPr lang="en-US" sz="1400" dirty="0"/>
          </a:p>
          <a:p>
            <a:pPr marL="285750" indent="-228600">
              <a:lnSpc>
                <a:spcPct val="90000"/>
              </a:lnSpc>
              <a:spcAft>
                <a:spcPts val="600"/>
              </a:spcAft>
              <a:buFont typeface="Arial" panose="020B0604020202020204" pitchFamily="34" charset="0"/>
              <a:buChar char="•"/>
            </a:pPr>
            <a:endParaRPr lang="en-US" sz="1400" dirty="0"/>
          </a:p>
        </p:txBody>
      </p:sp>
      <p:pic>
        <p:nvPicPr>
          <p:cNvPr id="8" name="Image 7" descr="Une image contenant texte, capture d’écran, Police, logo&#10;&#10;Le contenu généré par l’IA peut être incorrect.">
            <a:extLst>
              <a:ext uri="{FF2B5EF4-FFF2-40B4-BE49-F238E27FC236}">
                <a16:creationId xmlns:a16="http://schemas.microsoft.com/office/drawing/2014/main" id="{D298C1BA-9F31-7671-5B8D-49D2492D646B}"/>
              </a:ext>
            </a:extLst>
          </p:cNvPr>
          <p:cNvPicPr>
            <a:picLocks noChangeAspect="1"/>
          </p:cNvPicPr>
          <p:nvPr/>
        </p:nvPicPr>
        <p:blipFill>
          <a:blip r:embed="rId4"/>
          <a:stretch>
            <a:fillRect/>
          </a:stretch>
        </p:blipFill>
        <p:spPr>
          <a:xfrm>
            <a:off x="6301893" y="640080"/>
            <a:ext cx="5053278" cy="5577840"/>
          </a:xfrm>
          <a:prstGeom prst="rect">
            <a:avLst/>
          </a:prstGeom>
        </p:spPr>
      </p:pic>
      <p:sp>
        <p:nvSpPr>
          <p:cNvPr id="3" name="AutoShape 2">
            <a:extLst>
              <a:ext uri="{FF2B5EF4-FFF2-40B4-BE49-F238E27FC236}">
                <a16:creationId xmlns:a16="http://schemas.microsoft.com/office/drawing/2014/main" id="{541F069C-935C-AD03-168F-D1A40F9374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4" name="Image 3">
            <a:extLst>
              <a:ext uri="{FF2B5EF4-FFF2-40B4-BE49-F238E27FC236}">
                <a16:creationId xmlns:a16="http://schemas.microsoft.com/office/drawing/2014/main" id="{6B8E2907-EA57-884C-487B-40894D100F99}"/>
              </a:ext>
            </a:extLst>
          </p:cNvPr>
          <p:cNvPicPr>
            <a:picLocks noChangeAspect="1"/>
          </p:cNvPicPr>
          <p:nvPr/>
        </p:nvPicPr>
        <p:blipFill>
          <a:blip r:embed="rId5"/>
          <a:stretch>
            <a:fillRect/>
          </a:stretch>
        </p:blipFill>
        <p:spPr>
          <a:xfrm>
            <a:off x="1168566" y="5050191"/>
            <a:ext cx="1120817" cy="442792"/>
          </a:xfrm>
          <a:prstGeom prst="rect">
            <a:avLst/>
          </a:prstGeom>
        </p:spPr>
      </p:pic>
    </p:spTree>
    <p:extLst>
      <p:ext uri="{BB962C8B-B14F-4D97-AF65-F5344CB8AC3E}">
        <p14:creationId xmlns:p14="http://schemas.microsoft.com/office/powerpoint/2010/main" val="2347500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EBD8E-D44D-A6EA-4EB9-E90B1DEB544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Autres éléments</a:t>
            </a:r>
          </a:p>
        </p:txBody>
      </p:sp>
      <p:pic>
        <p:nvPicPr>
          <p:cNvPr id="6" name="Image 5" descr="Une image contenant texte, capture d’écran, nombre, Police&#10;&#10;Le contenu généré par l’IA peut être incorrect.">
            <a:extLst>
              <a:ext uri="{FF2B5EF4-FFF2-40B4-BE49-F238E27FC236}">
                <a16:creationId xmlns:a16="http://schemas.microsoft.com/office/drawing/2014/main" id="{0ABEC817-B9AC-79BE-4F47-F61E46E94258}"/>
              </a:ext>
            </a:extLst>
          </p:cNvPr>
          <p:cNvPicPr>
            <a:picLocks noChangeAspect="1"/>
          </p:cNvPicPr>
          <p:nvPr/>
        </p:nvPicPr>
        <p:blipFill>
          <a:blip r:embed="rId2"/>
          <a:stretch>
            <a:fillRect/>
          </a:stretch>
        </p:blipFill>
        <p:spPr>
          <a:xfrm>
            <a:off x="868108" y="2091095"/>
            <a:ext cx="4793435" cy="4206240"/>
          </a:xfrm>
          <a:prstGeom prst="rect">
            <a:avLst/>
          </a:prstGeom>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E956620C-027B-C311-504E-1AC5067B5E6E}"/>
              </a:ext>
            </a:extLst>
          </p:cNvPr>
          <p:cNvPicPr>
            <a:picLocks noChangeAspect="1"/>
          </p:cNvPicPr>
          <p:nvPr/>
        </p:nvPicPr>
        <p:blipFill>
          <a:blip r:embed="rId3"/>
          <a:stretch>
            <a:fillRect/>
          </a:stretch>
        </p:blipFill>
        <p:spPr>
          <a:xfrm>
            <a:off x="6211408" y="2939948"/>
            <a:ext cx="5431536" cy="2498506"/>
          </a:xfrm>
          <a:prstGeom prst="rect">
            <a:avLst/>
          </a:prstGeom>
        </p:spPr>
      </p:pic>
    </p:spTree>
    <p:extLst>
      <p:ext uri="{BB962C8B-B14F-4D97-AF65-F5344CB8AC3E}">
        <p14:creationId xmlns:p14="http://schemas.microsoft.com/office/powerpoint/2010/main" val="144673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F2B9B5-51F6-B85B-3F32-CADD8351BAAB}"/>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Autres éléments</a:t>
            </a:r>
          </a:p>
        </p:txBody>
      </p:sp>
      <p:pic>
        <p:nvPicPr>
          <p:cNvPr id="6" name="Image 5">
            <a:extLst>
              <a:ext uri="{FF2B5EF4-FFF2-40B4-BE49-F238E27FC236}">
                <a16:creationId xmlns:a16="http://schemas.microsoft.com/office/drawing/2014/main" id="{270874D2-6884-336E-0983-ACCC7AC8A0BB}"/>
              </a:ext>
            </a:extLst>
          </p:cNvPr>
          <p:cNvPicPr>
            <a:picLocks noChangeAspect="1"/>
          </p:cNvPicPr>
          <p:nvPr/>
        </p:nvPicPr>
        <p:blipFill>
          <a:blip r:embed="rId2"/>
          <a:stretch>
            <a:fillRect/>
          </a:stretch>
        </p:blipFill>
        <p:spPr>
          <a:xfrm>
            <a:off x="395593" y="2642616"/>
            <a:ext cx="5463309" cy="3605784"/>
          </a:xfrm>
          <a:prstGeom prst="rect">
            <a:avLst/>
          </a:prstGeom>
        </p:spPr>
      </p:pic>
      <p:pic>
        <p:nvPicPr>
          <p:cNvPr id="8" name="Image 7" descr="Une image contenant texte, capture d’écran, Police, nombre&#10;&#10;Le contenu généré par l’IA peut être incorrect.">
            <a:extLst>
              <a:ext uri="{FF2B5EF4-FFF2-40B4-BE49-F238E27FC236}">
                <a16:creationId xmlns:a16="http://schemas.microsoft.com/office/drawing/2014/main" id="{BE3255F4-4AD7-20EB-E5AB-80C1879DBFD7}"/>
              </a:ext>
            </a:extLst>
          </p:cNvPr>
          <p:cNvPicPr>
            <a:picLocks noChangeAspect="1"/>
          </p:cNvPicPr>
          <p:nvPr/>
        </p:nvPicPr>
        <p:blipFill>
          <a:blip r:embed="rId3"/>
          <a:stretch>
            <a:fillRect/>
          </a:stretch>
        </p:blipFill>
        <p:spPr>
          <a:xfrm>
            <a:off x="6254496" y="3399823"/>
            <a:ext cx="5614416" cy="2091369"/>
          </a:xfrm>
          <a:prstGeom prst="rect">
            <a:avLst/>
          </a:prstGeom>
        </p:spPr>
      </p:pic>
    </p:spTree>
    <p:extLst>
      <p:ext uri="{BB962C8B-B14F-4D97-AF65-F5344CB8AC3E}">
        <p14:creationId xmlns:p14="http://schemas.microsoft.com/office/powerpoint/2010/main" val="68936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14B2064B-F7EF-522A-486F-62F44C0F8359}"/>
              </a:ext>
            </a:extLst>
          </p:cNvPr>
          <p:cNvSpPr>
            <a:spLocks noGrp="1"/>
          </p:cNvSpPr>
          <p:nvPr>
            <p:ph type="title"/>
          </p:nvPr>
        </p:nvSpPr>
        <p:spPr/>
        <p:txBody>
          <a:bodyPr vert="horz" lIns="91440" tIns="45720" rIns="91440" bIns="45720" rtlCol="0" anchor="ctr">
            <a:normAutofit/>
          </a:bodyPr>
          <a:lstStyle/>
          <a:p>
            <a:r>
              <a:rPr lang="en-US" sz="4400" kern="1200" dirty="0">
                <a:solidFill>
                  <a:schemeClr val="tx1"/>
                </a:solidFill>
                <a:latin typeface="+mj-lt"/>
                <a:ea typeface="+mj-ea"/>
                <a:cs typeface="+mj-cs"/>
              </a:rPr>
              <a:t>FORMATION</a:t>
            </a:r>
          </a:p>
        </p:txBody>
      </p:sp>
      <p:sp>
        <p:nvSpPr>
          <p:cNvPr id="4" name="Espace réservé du contenu 3">
            <a:extLst>
              <a:ext uri="{FF2B5EF4-FFF2-40B4-BE49-F238E27FC236}">
                <a16:creationId xmlns:a16="http://schemas.microsoft.com/office/drawing/2014/main" id="{D2DA07D4-B48E-BB33-FF4A-8D3B6D2F63F8}"/>
              </a:ext>
            </a:extLst>
          </p:cNvPr>
          <p:cNvSpPr>
            <a:spLocks noGrp="1"/>
          </p:cNvSpPr>
          <p:nvPr>
            <p:ph sz="half" idx="1"/>
          </p:nvPr>
        </p:nvSpPr>
        <p:spPr>
          <a:xfrm>
            <a:off x="838201" y="2013625"/>
            <a:ext cx="10699195" cy="4163337"/>
          </a:xfrm>
        </p:spPr>
        <p:txBody>
          <a:bodyPr vert="horz" lIns="91440" tIns="45720" rIns="91440" bIns="45720" rtlCol="0">
            <a:normAutofit fontScale="70000" lnSpcReduction="20000"/>
          </a:bodyPr>
          <a:lstStyle/>
          <a:p>
            <a:r>
              <a:rPr lang="fr-CA" dirty="0"/>
              <a:t>Créer son compte sur </a:t>
            </a:r>
            <a:r>
              <a:rPr lang="fr-CA" dirty="0" err="1"/>
              <a:t>Spordle</a:t>
            </a:r>
            <a:r>
              <a:rPr lang="fr-CA" dirty="0"/>
              <a:t> PLAY : </a:t>
            </a:r>
            <a:r>
              <a:rPr lang="fr-CA" u="sng" dirty="0">
                <a:hlinkClick r:id="rId2"/>
              </a:rPr>
              <a:t>Vidéo didactique</a:t>
            </a:r>
            <a:endParaRPr lang="fr-CA" u="sng" dirty="0"/>
          </a:p>
          <a:p>
            <a:r>
              <a:rPr lang="fr-CA" dirty="0"/>
              <a:t>Ajouter des disponibilités : </a:t>
            </a:r>
            <a:r>
              <a:rPr lang="fr-CA" u="sng" dirty="0">
                <a:hlinkClick r:id="rId3"/>
              </a:rPr>
              <a:t>Vidéo didactique</a:t>
            </a:r>
            <a:endParaRPr lang="fr-CA" u="sng" dirty="0"/>
          </a:p>
          <a:p>
            <a:r>
              <a:rPr lang="fr-CA" dirty="0"/>
              <a:t>Faire une demande d’assignation pour un match libre : </a:t>
            </a:r>
            <a:r>
              <a:rPr lang="fr-CA" u="sng" dirty="0">
                <a:hlinkClick r:id="rId4"/>
              </a:rPr>
              <a:t>Vidéo didactique</a:t>
            </a:r>
            <a:endParaRPr lang="fr-CA" u="sng" dirty="0"/>
          </a:p>
          <a:p>
            <a:r>
              <a:rPr lang="fr-CA" dirty="0"/>
              <a:t>Gestion assignations (ACCEPTER / refuser un match) : </a:t>
            </a:r>
            <a:r>
              <a:rPr lang="fr-CA" u="sng" dirty="0">
                <a:hlinkClick r:id="rId5"/>
              </a:rPr>
              <a:t>Vidéo Didactique</a:t>
            </a:r>
            <a:endParaRPr lang="fr-CA" u="sng" dirty="0"/>
          </a:p>
          <a:p>
            <a:r>
              <a:rPr lang="fr-CA" dirty="0"/>
              <a:t>Vérification photos joueurs/entraîneurs avant le match : </a:t>
            </a:r>
            <a:r>
              <a:rPr lang="fr-CA" u="sng" dirty="0">
                <a:hlinkClick r:id="rId6"/>
              </a:rPr>
              <a:t>Vidéo didactique</a:t>
            </a:r>
            <a:endParaRPr lang="fr-CA" u="sng" dirty="0"/>
          </a:p>
          <a:p>
            <a:r>
              <a:rPr lang="fr-CA" dirty="0"/>
              <a:t>Entrée de résultats de match (présences / buts / cartons) : </a:t>
            </a:r>
            <a:r>
              <a:rPr lang="fr-CA" u="sng" dirty="0">
                <a:hlinkClick r:id="rId7"/>
              </a:rPr>
              <a:t>Vidéo didactique</a:t>
            </a:r>
            <a:endParaRPr lang="fr-CA" u="sng" dirty="0"/>
          </a:p>
          <a:p>
            <a:pPr marL="0" indent="0">
              <a:buNone/>
            </a:pPr>
            <a:endParaRPr lang="fr-CA" u="sng" dirty="0"/>
          </a:p>
          <a:p>
            <a:r>
              <a:rPr lang="fr-CA" dirty="0"/>
              <a:t>Entrée d’un rapport disciplinaire (DÉMO)</a:t>
            </a:r>
          </a:p>
          <a:p>
            <a:pPr lvl="1"/>
            <a:r>
              <a:rPr lang="fr-CA" dirty="0"/>
              <a:t>SI VOUS EXPULSEZ UN JOUEUR, VOUS DEVEZ RÉDIGER LA RAPPORT DISCIPLINAIRE DIRECTEMENT DANS LA SECTION « RAPPORT D’INCIDENT » DANS LES 48 HEURES SUIVANT LE MATCH!!!</a:t>
            </a:r>
          </a:p>
          <a:p>
            <a:pPr lvl="1"/>
            <a:endParaRPr lang="fr-CA" dirty="0"/>
          </a:p>
          <a:p>
            <a:r>
              <a:rPr lang="en-US" dirty="0"/>
              <a:t>DES QUESTIONS?? </a:t>
            </a:r>
            <a:r>
              <a:rPr lang="en-US" b="1" dirty="0"/>
              <a:t>ZACHARY BOUCHARD </a:t>
            </a:r>
            <a:r>
              <a:rPr lang="en-US" dirty="0"/>
              <a:t>VOTRE ASSIGNATEUR!!! </a:t>
            </a:r>
            <a:r>
              <a:rPr lang="en-US" dirty="0">
                <a:sym typeface="Wingdings" panose="05000000000000000000" pitchFamily="2" charset="2"/>
              </a:rPr>
              <a:t> </a:t>
            </a:r>
            <a:endParaRPr lang="en-US" dirty="0"/>
          </a:p>
        </p:txBody>
      </p:sp>
      <p:pic>
        <p:nvPicPr>
          <p:cNvPr id="6" name="Image 5">
            <a:extLst>
              <a:ext uri="{FF2B5EF4-FFF2-40B4-BE49-F238E27FC236}">
                <a16:creationId xmlns:a16="http://schemas.microsoft.com/office/drawing/2014/main" id="{0C1FB6EF-8E8B-3525-5274-E06D439325D8}"/>
              </a:ext>
            </a:extLst>
          </p:cNvPr>
          <p:cNvPicPr>
            <a:picLocks noChangeAspect="1"/>
          </p:cNvPicPr>
          <p:nvPr/>
        </p:nvPicPr>
        <p:blipFill>
          <a:blip r:embed="rId8"/>
          <a:stretch>
            <a:fillRect/>
          </a:stretch>
        </p:blipFill>
        <p:spPr>
          <a:xfrm>
            <a:off x="3906842" y="566208"/>
            <a:ext cx="2766872" cy="689535"/>
          </a:xfrm>
          <a:prstGeom prst="rect">
            <a:avLst/>
          </a:prstGeom>
        </p:spPr>
      </p:pic>
      <p:pic>
        <p:nvPicPr>
          <p:cNvPr id="3" name="Image 2">
            <a:extLst>
              <a:ext uri="{FF2B5EF4-FFF2-40B4-BE49-F238E27FC236}">
                <a16:creationId xmlns:a16="http://schemas.microsoft.com/office/drawing/2014/main" id="{1926F267-0D8B-1564-368B-E3110992D55C}"/>
              </a:ext>
            </a:extLst>
          </p:cNvPr>
          <p:cNvPicPr>
            <a:picLocks noChangeAspect="1"/>
          </p:cNvPicPr>
          <p:nvPr/>
        </p:nvPicPr>
        <p:blipFill>
          <a:blip r:embed="rId9"/>
          <a:stretch>
            <a:fillRect/>
          </a:stretch>
        </p:blipFill>
        <p:spPr>
          <a:xfrm>
            <a:off x="8851981" y="5307941"/>
            <a:ext cx="1120817" cy="442792"/>
          </a:xfrm>
          <a:prstGeom prst="rect">
            <a:avLst/>
          </a:prstGeom>
        </p:spPr>
      </p:pic>
    </p:spTree>
    <p:extLst>
      <p:ext uri="{BB962C8B-B14F-4D97-AF65-F5344CB8AC3E}">
        <p14:creationId xmlns:p14="http://schemas.microsoft.com/office/powerpoint/2010/main" val="139390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9FB015-B407-C5E6-FDD0-C50A26D31206}"/>
              </a:ext>
            </a:extLst>
          </p:cNvPr>
          <p:cNvSpPr>
            <a:spLocks noGrp="1"/>
          </p:cNvSpPr>
          <p:nvPr>
            <p:ph type="title"/>
          </p:nvPr>
        </p:nvSpPr>
        <p:spPr>
          <a:xfrm>
            <a:off x="838200" y="1412488"/>
            <a:ext cx="2899189" cy="4363844"/>
          </a:xfrm>
        </p:spPr>
        <p:txBody>
          <a:bodyPr anchor="t">
            <a:normAutofit/>
          </a:bodyPr>
          <a:lstStyle/>
          <a:p>
            <a:r>
              <a:rPr lang="fr-CA" sz="3700">
                <a:solidFill>
                  <a:srgbClr val="FFFFFF"/>
                </a:solidFill>
              </a:rPr>
              <a:t>Les arbitres – une communauté</a:t>
            </a:r>
          </a:p>
        </p:txBody>
      </p:sp>
      <p:sp>
        <p:nvSpPr>
          <p:cNvPr id="3" name="Espace réservé du contenu 2">
            <a:extLst>
              <a:ext uri="{FF2B5EF4-FFF2-40B4-BE49-F238E27FC236}">
                <a16:creationId xmlns:a16="http://schemas.microsoft.com/office/drawing/2014/main" id="{780B7FAB-EF8F-B3A9-340C-6D895E4C4C1B}"/>
              </a:ext>
            </a:extLst>
          </p:cNvPr>
          <p:cNvSpPr>
            <a:spLocks noGrp="1"/>
          </p:cNvSpPr>
          <p:nvPr>
            <p:ph sz="half" idx="1"/>
          </p:nvPr>
        </p:nvSpPr>
        <p:spPr>
          <a:xfrm>
            <a:off x="4380855" y="277978"/>
            <a:ext cx="3427283" cy="6452005"/>
          </a:xfrm>
        </p:spPr>
        <p:txBody>
          <a:bodyPr>
            <a:normAutofit fontScale="92500" lnSpcReduction="10000"/>
          </a:bodyPr>
          <a:lstStyle/>
          <a:p>
            <a:r>
              <a:rPr lang="fr-CA" sz="1900" dirty="0"/>
              <a:t>Nos valeurs:</a:t>
            </a:r>
          </a:p>
          <a:p>
            <a:endParaRPr lang="fr-CA" sz="1900" dirty="0"/>
          </a:p>
          <a:p>
            <a:pPr lvl="1"/>
            <a:r>
              <a:rPr lang="fr-CA" sz="1900" dirty="0"/>
              <a:t>L’intégrité</a:t>
            </a:r>
          </a:p>
          <a:p>
            <a:pPr lvl="1"/>
            <a:r>
              <a:rPr lang="fr-CA" sz="1900" dirty="0"/>
              <a:t>Le respect</a:t>
            </a:r>
          </a:p>
          <a:p>
            <a:pPr lvl="1"/>
            <a:r>
              <a:rPr lang="fr-CA" sz="1900" dirty="0"/>
              <a:t>L’esprit d’équipe</a:t>
            </a:r>
          </a:p>
          <a:p>
            <a:pPr lvl="2"/>
            <a:r>
              <a:rPr lang="fr-CA" sz="1900" dirty="0"/>
              <a:t>Entre nous, on se doit de former une équipe </a:t>
            </a:r>
          </a:p>
          <a:p>
            <a:pPr lvl="2"/>
            <a:r>
              <a:rPr lang="fr-CA" sz="1900" dirty="0"/>
              <a:t>Dans la grande équipe du Venturi, de paire avec les coachs et les joueurs du Venturi, nous faisons partie intégrante du développement des jeunes</a:t>
            </a:r>
          </a:p>
          <a:p>
            <a:pPr lvl="1"/>
            <a:endParaRPr lang="fr-CA" sz="1900" dirty="0"/>
          </a:p>
          <a:p>
            <a:pPr lvl="1"/>
            <a:r>
              <a:rPr lang="fr-CA" sz="1900" dirty="0"/>
              <a:t>Notre mission:</a:t>
            </a:r>
          </a:p>
          <a:p>
            <a:pPr lvl="2"/>
            <a:r>
              <a:rPr lang="fr-CA" sz="1900" dirty="0"/>
              <a:t>Que tous les joueurs évoluent dans un environnement sécuritaire en tout respect des lois du jeu et des règlements.</a:t>
            </a:r>
          </a:p>
          <a:p>
            <a:pPr lvl="1"/>
            <a:endParaRPr lang="fr-CA" sz="1400" dirty="0"/>
          </a:p>
        </p:txBody>
      </p:sp>
      <p:sp>
        <p:nvSpPr>
          <p:cNvPr id="4" name="Espace réservé du contenu 3">
            <a:extLst>
              <a:ext uri="{FF2B5EF4-FFF2-40B4-BE49-F238E27FC236}">
                <a16:creationId xmlns:a16="http://schemas.microsoft.com/office/drawing/2014/main" id="{5063F664-677E-5A61-FCA8-5BE389AE57AD}"/>
              </a:ext>
            </a:extLst>
          </p:cNvPr>
          <p:cNvSpPr>
            <a:spLocks noGrp="1"/>
          </p:cNvSpPr>
          <p:nvPr>
            <p:ph sz="half" idx="2"/>
          </p:nvPr>
        </p:nvSpPr>
        <p:spPr>
          <a:xfrm>
            <a:off x="8451604" y="197510"/>
            <a:ext cx="3486801" cy="6452005"/>
          </a:xfrm>
        </p:spPr>
        <p:txBody>
          <a:bodyPr>
            <a:normAutofit fontScale="92500" lnSpcReduction="10000"/>
          </a:bodyPr>
          <a:lstStyle/>
          <a:p>
            <a:r>
              <a:rPr lang="fr-CA" sz="1700" dirty="0"/>
              <a:t>On se présente :</a:t>
            </a:r>
          </a:p>
          <a:p>
            <a:endParaRPr lang="fr-CA" sz="1700" dirty="0"/>
          </a:p>
          <a:p>
            <a:endParaRPr lang="fr-CA" sz="1700" dirty="0"/>
          </a:p>
          <a:p>
            <a:pPr lvl="1"/>
            <a:r>
              <a:rPr lang="fr-CA" sz="1700" dirty="0"/>
              <a:t>Prénom, nom</a:t>
            </a:r>
          </a:p>
          <a:p>
            <a:pPr lvl="1"/>
            <a:endParaRPr lang="fr-CA" sz="1700" dirty="0"/>
          </a:p>
          <a:p>
            <a:pPr lvl="1"/>
            <a:r>
              <a:rPr lang="fr-CA" sz="1700" dirty="0"/>
              <a:t>Tu arbitres depuis combien d’années?</a:t>
            </a:r>
          </a:p>
          <a:p>
            <a:pPr lvl="1"/>
            <a:endParaRPr lang="fr-CA" sz="1700" dirty="0"/>
          </a:p>
          <a:p>
            <a:pPr marL="457200" lvl="1" indent="0">
              <a:buNone/>
            </a:pPr>
            <a:endParaRPr lang="fr-CA" sz="1700" dirty="0"/>
          </a:p>
        </p:txBody>
      </p:sp>
      <p:pic>
        <p:nvPicPr>
          <p:cNvPr id="8" name="Image 7">
            <a:extLst>
              <a:ext uri="{FF2B5EF4-FFF2-40B4-BE49-F238E27FC236}">
                <a16:creationId xmlns:a16="http://schemas.microsoft.com/office/drawing/2014/main" id="{C12C5210-A504-1C32-36F7-C5DA69DCB661}"/>
              </a:ext>
            </a:extLst>
          </p:cNvPr>
          <p:cNvPicPr>
            <a:picLocks noChangeAspect="1"/>
          </p:cNvPicPr>
          <p:nvPr/>
        </p:nvPicPr>
        <p:blipFill>
          <a:blip r:embed="rId2"/>
          <a:stretch>
            <a:fillRect/>
          </a:stretch>
        </p:blipFill>
        <p:spPr>
          <a:xfrm>
            <a:off x="110073" y="3429000"/>
            <a:ext cx="3948977" cy="2481191"/>
          </a:xfrm>
          <a:prstGeom prst="rect">
            <a:avLst/>
          </a:prstGeom>
        </p:spPr>
      </p:pic>
    </p:spTree>
    <p:extLst>
      <p:ext uri="{BB962C8B-B14F-4D97-AF65-F5344CB8AC3E}">
        <p14:creationId xmlns:p14="http://schemas.microsoft.com/office/powerpoint/2010/main" val="3901565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oints d'interrogation dans une ligne et un point d'interrogation est allumé">
            <a:extLst>
              <a:ext uri="{FF2B5EF4-FFF2-40B4-BE49-F238E27FC236}">
                <a16:creationId xmlns:a16="http://schemas.microsoft.com/office/drawing/2014/main" id="{2615485F-5710-0640-10A5-50E343D6ABCE}"/>
              </a:ext>
            </a:extLst>
          </p:cNvPr>
          <p:cNvPicPr>
            <a:picLocks noChangeAspect="1"/>
          </p:cNvPicPr>
          <p:nvPr/>
        </p:nvPicPr>
        <p:blipFill>
          <a:blip r:embed="rId2"/>
          <a:srcRect r="40734" b="-1"/>
          <a:stretch/>
        </p:blipFill>
        <p:spPr>
          <a:xfrm>
            <a:off x="6103027" y="10"/>
            <a:ext cx="6088971" cy="6857990"/>
          </a:xfrm>
          <a:prstGeom prst="rect">
            <a:avLst/>
          </a:prstGeom>
        </p:spPr>
      </p:pic>
      <p:sp>
        <p:nvSpPr>
          <p:cNvPr id="2" name="Titre 1">
            <a:extLst>
              <a:ext uri="{FF2B5EF4-FFF2-40B4-BE49-F238E27FC236}">
                <a16:creationId xmlns:a16="http://schemas.microsoft.com/office/drawing/2014/main" id="{C93D3A61-E1D9-73F2-C107-8D1735BFD121}"/>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a:t>QUESTIONS?</a:t>
            </a:r>
          </a:p>
        </p:txBody>
      </p:sp>
      <p:sp>
        <p:nvSpPr>
          <p:cNvPr id="3" name="Espace réservé du contenu 2">
            <a:extLst>
              <a:ext uri="{FF2B5EF4-FFF2-40B4-BE49-F238E27FC236}">
                <a16:creationId xmlns:a16="http://schemas.microsoft.com/office/drawing/2014/main" id="{21E67DED-220A-812D-2B7A-E44D77CD5FEA}"/>
              </a:ext>
            </a:extLst>
          </p:cNvPr>
          <p:cNvSpPr>
            <a:spLocks noGrp="1"/>
          </p:cNvSpPr>
          <p:nvPr>
            <p:ph sz="half" idx="1"/>
          </p:nvPr>
        </p:nvSpPr>
        <p:spPr>
          <a:xfrm>
            <a:off x="761801" y="2884929"/>
            <a:ext cx="4659756" cy="3374137"/>
          </a:xfrm>
        </p:spPr>
        <p:txBody>
          <a:bodyPr vert="horz" lIns="91440" tIns="45720" rIns="91440" bIns="45720" rtlCol="0" anchor="ctr">
            <a:normAutofit/>
          </a:bodyPr>
          <a:lstStyle/>
          <a:p>
            <a:endParaRPr lang="en-US" sz="2000"/>
          </a:p>
        </p:txBody>
      </p:sp>
    </p:spTree>
    <p:extLst>
      <p:ext uri="{BB962C8B-B14F-4D97-AF65-F5344CB8AC3E}">
        <p14:creationId xmlns:p14="http://schemas.microsoft.com/office/powerpoint/2010/main" val="224470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0E16A-E68E-F4F0-7074-BCDAA51E998F}"/>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Structure arbitrage</a:t>
            </a:r>
          </a:p>
        </p:txBody>
      </p:sp>
      <p:sp>
        <p:nvSpPr>
          <p:cNvPr id="47" name="Espace réservé du contenu 2">
            <a:extLst>
              <a:ext uri="{FF2B5EF4-FFF2-40B4-BE49-F238E27FC236}">
                <a16:creationId xmlns:a16="http://schemas.microsoft.com/office/drawing/2014/main" id="{9CBACE64-CA43-E6E0-85D8-41E451CE656D}"/>
              </a:ext>
            </a:extLst>
          </p:cNvPr>
          <p:cNvSpPr>
            <a:spLocks noGrp="1"/>
          </p:cNvSpPr>
          <p:nvPr>
            <p:ph idx="1"/>
          </p:nvPr>
        </p:nvSpPr>
        <p:spPr>
          <a:xfrm>
            <a:off x="1113809" y="953037"/>
            <a:ext cx="4036333" cy="170984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Toute une équipe pour vous accompagner</a:t>
            </a:r>
          </a:p>
        </p:txBody>
      </p:sp>
      <p:pic>
        <p:nvPicPr>
          <p:cNvPr id="7" name="Image 6">
            <a:extLst>
              <a:ext uri="{FF2B5EF4-FFF2-40B4-BE49-F238E27FC236}">
                <a16:creationId xmlns:a16="http://schemas.microsoft.com/office/drawing/2014/main" id="{3CC86C18-F25F-2EE7-D63C-3735AD86257E}"/>
              </a:ext>
            </a:extLst>
          </p:cNvPr>
          <p:cNvPicPr>
            <a:picLocks noChangeAspect="1"/>
          </p:cNvPicPr>
          <p:nvPr/>
        </p:nvPicPr>
        <p:blipFill>
          <a:blip r:embed="rId2"/>
          <a:stretch>
            <a:fillRect/>
          </a:stretch>
        </p:blipFill>
        <p:spPr>
          <a:xfrm>
            <a:off x="5105909" y="449036"/>
            <a:ext cx="6423974" cy="5665622"/>
          </a:xfrm>
          <a:prstGeom prst="rect">
            <a:avLst/>
          </a:prstGeom>
        </p:spPr>
      </p:pic>
      <p:pic>
        <p:nvPicPr>
          <p:cNvPr id="8" name="Image 7">
            <a:extLst>
              <a:ext uri="{FF2B5EF4-FFF2-40B4-BE49-F238E27FC236}">
                <a16:creationId xmlns:a16="http://schemas.microsoft.com/office/drawing/2014/main" id="{6ABA1F02-75F2-FEB5-F041-3CB9DE1A56B5}"/>
              </a:ext>
            </a:extLst>
          </p:cNvPr>
          <p:cNvPicPr>
            <a:picLocks noChangeAspect="1"/>
          </p:cNvPicPr>
          <p:nvPr/>
        </p:nvPicPr>
        <p:blipFill>
          <a:blip r:embed="rId3"/>
          <a:stretch>
            <a:fillRect/>
          </a:stretch>
        </p:blipFill>
        <p:spPr>
          <a:xfrm>
            <a:off x="7017416" y="3171919"/>
            <a:ext cx="947207" cy="914545"/>
          </a:xfrm>
          <a:prstGeom prst="rect">
            <a:avLst/>
          </a:prstGeom>
        </p:spPr>
      </p:pic>
    </p:spTree>
    <p:extLst>
      <p:ext uri="{BB962C8B-B14F-4D97-AF65-F5344CB8AC3E}">
        <p14:creationId xmlns:p14="http://schemas.microsoft.com/office/powerpoint/2010/main" val="141634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B5D10-0D32-67FD-2E28-022FFBE957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08E690-5093-FFDE-35BB-F0AAF158F98F}"/>
              </a:ext>
            </a:extLst>
          </p:cNvPr>
          <p:cNvSpPr>
            <a:spLocks noGrp="1"/>
          </p:cNvSpPr>
          <p:nvPr>
            <p:ph type="title"/>
          </p:nvPr>
        </p:nvSpPr>
        <p:spPr/>
        <p:txBody>
          <a:bodyPr/>
          <a:lstStyle/>
          <a:p>
            <a:r>
              <a:rPr lang="fr-CA" dirty="0"/>
              <a:t>Rôles et responsabilités</a:t>
            </a:r>
          </a:p>
        </p:txBody>
      </p:sp>
      <p:pic>
        <p:nvPicPr>
          <p:cNvPr id="5" name="Image 4">
            <a:extLst>
              <a:ext uri="{FF2B5EF4-FFF2-40B4-BE49-F238E27FC236}">
                <a16:creationId xmlns:a16="http://schemas.microsoft.com/office/drawing/2014/main" id="{097E565A-5C9D-C3C2-A863-144317A4C899}"/>
              </a:ext>
            </a:extLst>
          </p:cNvPr>
          <p:cNvPicPr>
            <a:picLocks noChangeAspect="1"/>
          </p:cNvPicPr>
          <p:nvPr/>
        </p:nvPicPr>
        <p:blipFill>
          <a:blip r:embed="rId2"/>
          <a:stretch>
            <a:fillRect/>
          </a:stretch>
        </p:blipFill>
        <p:spPr>
          <a:xfrm>
            <a:off x="204105" y="1333296"/>
            <a:ext cx="1240128" cy="1169551"/>
          </a:xfrm>
          <a:prstGeom prst="rect">
            <a:avLst/>
          </a:prstGeom>
        </p:spPr>
      </p:pic>
      <p:sp>
        <p:nvSpPr>
          <p:cNvPr id="6" name="ZoneTexte 5">
            <a:extLst>
              <a:ext uri="{FF2B5EF4-FFF2-40B4-BE49-F238E27FC236}">
                <a16:creationId xmlns:a16="http://schemas.microsoft.com/office/drawing/2014/main" id="{22C2F0CC-5ED1-E6DB-E467-4821E90E8D2B}"/>
              </a:ext>
            </a:extLst>
          </p:cNvPr>
          <p:cNvSpPr txBox="1"/>
          <p:nvPr/>
        </p:nvSpPr>
        <p:spPr>
          <a:xfrm>
            <a:off x="1592186" y="1565555"/>
            <a:ext cx="4421597" cy="954107"/>
          </a:xfrm>
          <a:prstGeom prst="rect">
            <a:avLst/>
          </a:prstGeom>
          <a:noFill/>
        </p:spPr>
        <p:txBody>
          <a:bodyPr wrap="square" rtlCol="0">
            <a:spAutoFit/>
          </a:bodyPr>
          <a:lstStyle/>
          <a:p>
            <a:pPr marL="285764" indent="-285764">
              <a:buFont typeface="Arial" panose="020B0604020202020204" pitchFamily="34" charset="0"/>
              <a:buChar char="•"/>
            </a:pPr>
            <a:r>
              <a:rPr lang="fr-CA" sz="1400" b="1" dirty="0"/>
              <a:t>Directeur sportif et du développement du Club</a:t>
            </a:r>
          </a:p>
          <a:p>
            <a:pPr marL="285764" indent="-285764">
              <a:buFont typeface="Arial" panose="020B0604020202020204" pitchFamily="34" charset="0"/>
              <a:buChar char="•"/>
            </a:pPr>
            <a:r>
              <a:rPr lang="fr-CA" sz="1400" dirty="0"/>
              <a:t>Responsable du développement de l’arbitrage</a:t>
            </a:r>
          </a:p>
          <a:p>
            <a:pPr marL="285764" indent="-285764">
              <a:buFont typeface="Arial" panose="020B0604020202020204" pitchFamily="34" charset="0"/>
              <a:buChar char="•"/>
            </a:pPr>
            <a:r>
              <a:rPr lang="fr-CA" sz="1400" dirty="0"/>
              <a:t>Licence A UEFA A / Licence B Nationale</a:t>
            </a:r>
          </a:p>
          <a:p>
            <a:pPr marL="285764" indent="-285764">
              <a:buFont typeface="Arial" panose="020B0604020202020204" pitchFamily="34" charset="0"/>
              <a:buChar char="•"/>
            </a:pPr>
            <a:r>
              <a:rPr lang="fr-CA" sz="1400" dirty="0"/>
              <a:t>Licence Juvénile</a:t>
            </a:r>
          </a:p>
        </p:txBody>
      </p:sp>
      <p:sp>
        <p:nvSpPr>
          <p:cNvPr id="12" name="ZoneTexte 11">
            <a:extLst>
              <a:ext uri="{FF2B5EF4-FFF2-40B4-BE49-F238E27FC236}">
                <a16:creationId xmlns:a16="http://schemas.microsoft.com/office/drawing/2014/main" id="{167008A7-D764-60B4-3A2A-3CDA4EC7E7F4}"/>
              </a:ext>
            </a:extLst>
          </p:cNvPr>
          <p:cNvSpPr txBox="1"/>
          <p:nvPr/>
        </p:nvSpPr>
        <p:spPr>
          <a:xfrm>
            <a:off x="1591589" y="2970462"/>
            <a:ext cx="4607548" cy="2462213"/>
          </a:xfrm>
          <a:prstGeom prst="rect">
            <a:avLst/>
          </a:prstGeom>
          <a:noFill/>
        </p:spPr>
        <p:txBody>
          <a:bodyPr wrap="square" rtlCol="0">
            <a:spAutoFit/>
          </a:bodyPr>
          <a:lstStyle>
            <a:defPPr>
              <a:defRPr lang="en-US"/>
            </a:defPPr>
            <a:lvl1pPr marL="428625" indent="-428625">
              <a:buFont typeface="Arial" panose="020B0604020202020204" pitchFamily="34" charset="0"/>
              <a:buChar char="•"/>
              <a:defRPr sz="2100" b="1"/>
            </a:lvl1pPr>
          </a:lstStyle>
          <a:p>
            <a:r>
              <a:rPr lang="fr-CA" sz="1400" dirty="0"/>
              <a:t>Directeur à l’arbitrage</a:t>
            </a:r>
          </a:p>
          <a:p>
            <a:r>
              <a:rPr lang="fr-CA" sz="1400" b="0" dirty="0"/>
              <a:t>Responsable du développement et mentorat des arbitres</a:t>
            </a:r>
          </a:p>
          <a:p>
            <a:r>
              <a:rPr lang="fr-CA" sz="1400" b="0" dirty="0"/>
              <a:t>Responsable du comité d’arbitrage</a:t>
            </a:r>
          </a:p>
          <a:p>
            <a:r>
              <a:rPr lang="fr-CA" sz="1400" b="0" dirty="0"/>
              <a:t>Membre du comité régional d’arbitrage</a:t>
            </a:r>
          </a:p>
          <a:p>
            <a:r>
              <a:rPr lang="fr-CA" sz="1400" dirty="0"/>
              <a:t>Certifié Directeur à l’arbitrage – Soccer Québec</a:t>
            </a:r>
          </a:p>
          <a:p>
            <a:r>
              <a:rPr lang="fr-CA" sz="1400" dirty="0"/>
              <a:t>Certifié Évaluateur District – Soccer Québec</a:t>
            </a:r>
          </a:p>
          <a:p>
            <a:r>
              <a:rPr lang="fr-CA" sz="1400" dirty="0"/>
              <a:t>Certifié Coach Arbitres – Soccer Québec</a:t>
            </a:r>
          </a:p>
          <a:p>
            <a:r>
              <a:rPr lang="fr-CA" sz="1400" b="0" dirty="0"/>
              <a:t>Arbitre DISTRICT depuis 8 ans</a:t>
            </a:r>
          </a:p>
          <a:p>
            <a:r>
              <a:rPr lang="fr-CA" sz="1400" b="0" dirty="0"/>
              <a:t>Représentant du Club aux instances (ARS et Soccer Québec)</a:t>
            </a:r>
          </a:p>
        </p:txBody>
      </p:sp>
      <p:pic>
        <p:nvPicPr>
          <p:cNvPr id="14" name="Image 13">
            <a:extLst>
              <a:ext uri="{FF2B5EF4-FFF2-40B4-BE49-F238E27FC236}">
                <a16:creationId xmlns:a16="http://schemas.microsoft.com/office/drawing/2014/main" id="{87C7087B-E339-7B72-5791-CE2D6CA5733D}"/>
              </a:ext>
            </a:extLst>
          </p:cNvPr>
          <p:cNvPicPr>
            <a:picLocks noChangeAspect="1"/>
          </p:cNvPicPr>
          <p:nvPr/>
        </p:nvPicPr>
        <p:blipFill>
          <a:blip r:embed="rId3"/>
          <a:stretch>
            <a:fillRect/>
          </a:stretch>
        </p:blipFill>
        <p:spPr>
          <a:xfrm>
            <a:off x="6348741" y="4830488"/>
            <a:ext cx="1413525" cy="1469617"/>
          </a:xfrm>
          <a:prstGeom prst="rect">
            <a:avLst/>
          </a:prstGeom>
        </p:spPr>
      </p:pic>
      <p:sp>
        <p:nvSpPr>
          <p:cNvPr id="15" name="ZoneTexte 14">
            <a:extLst>
              <a:ext uri="{FF2B5EF4-FFF2-40B4-BE49-F238E27FC236}">
                <a16:creationId xmlns:a16="http://schemas.microsoft.com/office/drawing/2014/main" id="{B8273CF6-4EAE-D994-8662-36E465B03CA7}"/>
              </a:ext>
            </a:extLst>
          </p:cNvPr>
          <p:cNvSpPr txBox="1"/>
          <p:nvPr/>
        </p:nvSpPr>
        <p:spPr>
          <a:xfrm>
            <a:off x="7955059" y="4945889"/>
            <a:ext cx="4236941" cy="1600438"/>
          </a:xfrm>
          <a:prstGeom prst="rect">
            <a:avLst/>
          </a:prstGeom>
          <a:noFill/>
        </p:spPr>
        <p:txBody>
          <a:bodyPr wrap="square" rtlCol="0">
            <a:spAutoFit/>
          </a:bodyPr>
          <a:lstStyle/>
          <a:p>
            <a:pPr marL="285764" indent="-285764">
              <a:buFont typeface="Arial" panose="020B0604020202020204" pitchFamily="34" charset="0"/>
              <a:buChar char="•"/>
            </a:pPr>
            <a:r>
              <a:rPr lang="fr-CA" sz="1400" b="1" dirty="0"/>
              <a:t>Directeur régional à l’arbitrage</a:t>
            </a:r>
          </a:p>
          <a:p>
            <a:pPr marL="285764" indent="-285764">
              <a:buFont typeface="Arial" panose="020B0604020202020204" pitchFamily="34" charset="0"/>
              <a:buChar char="•"/>
            </a:pPr>
            <a:r>
              <a:rPr lang="fr-CA" sz="1400" dirty="0"/>
              <a:t>Arbitre</a:t>
            </a:r>
            <a:r>
              <a:rPr lang="fr-CA" sz="1400" b="1" dirty="0"/>
              <a:t> Provincial depuis 15 ans</a:t>
            </a:r>
          </a:p>
          <a:p>
            <a:pPr marL="285764" indent="-285764">
              <a:buFont typeface="Arial" panose="020B0604020202020204" pitchFamily="34" charset="0"/>
              <a:buChar char="•"/>
            </a:pPr>
            <a:r>
              <a:rPr lang="fr-CA" sz="1400" dirty="0"/>
              <a:t>S’assure du développement des arbitres dans l’ensemble de la région</a:t>
            </a:r>
          </a:p>
          <a:p>
            <a:pPr marL="285764" indent="-285764">
              <a:buFont typeface="Arial" panose="020B0604020202020204" pitchFamily="34" charset="0"/>
              <a:buChar char="•"/>
            </a:pPr>
            <a:r>
              <a:rPr lang="fr-CA" sz="1400" b="1" dirty="0"/>
              <a:t>Certifié Formateur DISTRICT – Soccer Québec</a:t>
            </a:r>
          </a:p>
          <a:p>
            <a:pPr marL="285764" indent="-285764">
              <a:buFont typeface="Arial" panose="020B0604020202020204" pitchFamily="34" charset="0"/>
              <a:buChar char="•"/>
            </a:pPr>
            <a:r>
              <a:rPr lang="fr-CA" sz="1400" b="1" dirty="0"/>
              <a:t>Certifié Évaluateur DISTRICT – Soccer Québec</a:t>
            </a:r>
          </a:p>
          <a:p>
            <a:pPr marL="285764" indent="-285764">
              <a:buFont typeface="Arial" panose="020B0604020202020204" pitchFamily="34" charset="0"/>
              <a:buChar char="•"/>
            </a:pPr>
            <a:r>
              <a:rPr lang="fr-CA" sz="1400" dirty="0"/>
              <a:t>Lien avec Soccer Québec</a:t>
            </a:r>
          </a:p>
        </p:txBody>
      </p:sp>
      <p:sp>
        <p:nvSpPr>
          <p:cNvPr id="22" name="ZoneTexte 21">
            <a:extLst>
              <a:ext uri="{FF2B5EF4-FFF2-40B4-BE49-F238E27FC236}">
                <a16:creationId xmlns:a16="http://schemas.microsoft.com/office/drawing/2014/main" id="{81A16AEA-19F1-902E-0DA7-E9C4F34BB637}"/>
              </a:ext>
            </a:extLst>
          </p:cNvPr>
          <p:cNvSpPr txBox="1"/>
          <p:nvPr/>
        </p:nvSpPr>
        <p:spPr>
          <a:xfrm>
            <a:off x="7911869" y="2385427"/>
            <a:ext cx="4607548" cy="1785104"/>
          </a:xfrm>
          <a:prstGeom prst="rect">
            <a:avLst/>
          </a:prstGeom>
          <a:noFill/>
        </p:spPr>
        <p:txBody>
          <a:bodyPr wrap="square" lIns="60960" tIns="30480" rIns="60960" bIns="30480" rtlCol="0" anchor="t">
            <a:spAutoFit/>
          </a:bodyPr>
          <a:lstStyle/>
          <a:p>
            <a:pPr marL="285764" indent="-285764">
              <a:buFont typeface="Arial" panose="020B0604020202020204" pitchFamily="34" charset="0"/>
              <a:buChar char="•"/>
            </a:pPr>
            <a:r>
              <a:rPr lang="fr-CA" sz="1400" b="1" dirty="0"/>
              <a:t>Coordonnateur à l’arbitrage</a:t>
            </a:r>
            <a:endParaRPr lang="fr-CA" sz="1400" b="1" dirty="0">
              <a:ea typeface="Calibri"/>
              <a:cs typeface="Calibri"/>
            </a:endParaRPr>
          </a:p>
          <a:p>
            <a:pPr marL="285764" indent="-285764">
              <a:buFont typeface="Arial" panose="020B0604020202020204" pitchFamily="34" charset="0"/>
              <a:buChar char="•"/>
            </a:pPr>
            <a:r>
              <a:rPr lang="fr-CA" sz="1400" b="1" dirty="0">
                <a:ea typeface="Calibri"/>
                <a:cs typeface="Calibri"/>
              </a:rPr>
              <a:t>Certifié Évaluateur District – Soccer Québec</a:t>
            </a:r>
          </a:p>
          <a:p>
            <a:pPr marL="285764" indent="-285764">
              <a:buFont typeface="Arial" panose="020B0604020202020204" pitchFamily="34" charset="0"/>
              <a:buChar char="•"/>
            </a:pPr>
            <a:r>
              <a:rPr lang="fr-CA" sz="1400" dirty="0">
                <a:ea typeface="Calibri"/>
                <a:cs typeface="Calibri"/>
              </a:rPr>
              <a:t>Coach/Mentor/Évaluateur des arbitres</a:t>
            </a:r>
          </a:p>
          <a:p>
            <a:pPr marL="285764" indent="-285764">
              <a:buFont typeface="Arial" panose="020B0604020202020204" pitchFamily="34" charset="0"/>
              <a:buChar char="•"/>
            </a:pPr>
            <a:r>
              <a:rPr lang="fr-CA" sz="1400" dirty="0">
                <a:ea typeface="Calibri"/>
                <a:cs typeface="Calibri"/>
              </a:rPr>
              <a:t>Arbitre DISTRICT depuis 8 ans</a:t>
            </a:r>
          </a:p>
          <a:p>
            <a:pPr marL="285764" indent="-285764">
              <a:buFont typeface="Arial" panose="020B0604020202020204" pitchFamily="34" charset="0"/>
              <a:buChar char="•"/>
            </a:pPr>
            <a:r>
              <a:rPr lang="fr-CA" sz="1400" dirty="0">
                <a:ea typeface="Calibri"/>
                <a:cs typeface="Calibri"/>
              </a:rPr>
              <a:t>Arbitre </a:t>
            </a:r>
            <a:r>
              <a:rPr lang="fr-CA" sz="1400" b="1" dirty="0">
                <a:ea typeface="Calibri"/>
                <a:cs typeface="Calibri"/>
              </a:rPr>
              <a:t>Liste Provinciale</a:t>
            </a:r>
          </a:p>
          <a:p>
            <a:pPr marL="285764" indent="-285764">
              <a:buFont typeface="Arial" panose="020B0604020202020204" pitchFamily="34" charset="0"/>
              <a:buChar char="•"/>
            </a:pPr>
            <a:endParaRPr lang="fr-CA" sz="1400" b="1" dirty="0">
              <a:ea typeface="Calibri"/>
              <a:cs typeface="Calibri"/>
            </a:endParaRPr>
          </a:p>
          <a:p>
            <a:endParaRPr lang="fr-CA" sz="1400" dirty="0">
              <a:ea typeface="Calibri"/>
              <a:cs typeface="Calibri"/>
            </a:endParaRPr>
          </a:p>
          <a:p>
            <a:pPr marL="285764" indent="-285764">
              <a:buFont typeface="Arial" panose="020B0604020202020204" pitchFamily="34" charset="0"/>
              <a:buChar char="•"/>
            </a:pPr>
            <a:endParaRPr lang="fr-CA" sz="1400" dirty="0">
              <a:ea typeface="Calibri"/>
              <a:cs typeface="Calibri"/>
            </a:endParaRPr>
          </a:p>
        </p:txBody>
      </p:sp>
      <p:pic>
        <p:nvPicPr>
          <p:cNvPr id="16" name="Image 15">
            <a:extLst>
              <a:ext uri="{FF2B5EF4-FFF2-40B4-BE49-F238E27FC236}">
                <a16:creationId xmlns:a16="http://schemas.microsoft.com/office/drawing/2014/main" id="{AC00DBFB-0500-6ACF-F265-89705CF5F42B}"/>
              </a:ext>
            </a:extLst>
          </p:cNvPr>
          <p:cNvPicPr>
            <a:picLocks noChangeAspect="1"/>
          </p:cNvPicPr>
          <p:nvPr/>
        </p:nvPicPr>
        <p:blipFill>
          <a:blip r:embed="rId4"/>
          <a:stretch>
            <a:fillRect/>
          </a:stretch>
        </p:blipFill>
        <p:spPr>
          <a:xfrm>
            <a:off x="6389721" y="770078"/>
            <a:ext cx="1235982" cy="1200329"/>
          </a:xfrm>
          <a:prstGeom prst="rect">
            <a:avLst/>
          </a:prstGeom>
        </p:spPr>
      </p:pic>
      <p:sp>
        <p:nvSpPr>
          <p:cNvPr id="18" name="ZoneTexte 17">
            <a:extLst>
              <a:ext uri="{FF2B5EF4-FFF2-40B4-BE49-F238E27FC236}">
                <a16:creationId xmlns:a16="http://schemas.microsoft.com/office/drawing/2014/main" id="{3F71B134-9E2F-B009-3FA1-2619DF89BB80}"/>
              </a:ext>
            </a:extLst>
          </p:cNvPr>
          <p:cNvSpPr txBox="1"/>
          <p:nvPr/>
        </p:nvSpPr>
        <p:spPr>
          <a:xfrm>
            <a:off x="7887040" y="917541"/>
            <a:ext cx="4042068" cy="954107"/>
          </a:xfrm>
          <a:prstGeom prst="rect">
            <a:avLst/>
          </a:prstGeom>
          <a:noFill/>
        </p:spPr>
        <p:txBody>
          <a:bodyPr wrap="square" rtlCol="0">
            <a:spAutoFit/>
          </a:bodyPr>
          <a:lstStyle/>
          <a:p>
            <a:pPr marL="285764" indent="-285764">
              <a:buFont typeface="Arial" panose="020B0604020202020204" pitchFamily="34" charset="0"/>
              <a:buChar char="•"/>
            </a:pPr>
            <a:r>
              <a:rPr lang="fr-CA" sz="1400" b="1" dirty="0"/>
              <a:t>Membre du conseil d’administration</a:t>
            </a:r>
          </a:p>
          <a:p>
            <a:pPr marL="285764" indent="-285764">
              <a:buFont typeface="Arial" panose="020B0604020202020204" pitchFamily="34" charset="0"/>
              <a:buChar char="•"/>
            </a:pPr>
            <a:r>
              <a:rPr lang="fr-CA" sz="1400" dirty="0"/>
              <a:t>Membre du comité d’arbitrage</a:t>
            </a:r>
          </a:p>
          <a:p>
            <a:pPr marL="285764" indent="-285764">
              <a:buFont typeface="Arial" panose="020B0604020202020204" pitchFamily="34" charset="0"/>
              <a:buChar char="•"/>
            </a:pPr>
            <a:r>
              <a:rPr lang="fr-CA" sz="1400" dirty="0"/>
              <a:t>Arbitre </a:t>
            </a:r>
            <a:r>
              <a:rPr lang="fr-CA" sz="1400" b="1" dirty="0"/>
              <a:t>DISTRICT depuis 10 ans</a:t>
            </a:r>
          </a:p>
          <a:p>
            <a:pPr marL="285764" indent="-285764">
              <a:buFont typeface="Arial" panose="020B0604020202020204" pitchFamily="34" charset="0"/>
              <a:buChar char="•"/>
            </a:pPr>
            <a:r>
              <a:rPr lang="fr-CA" sz="1400" dirty="0"/>
              <a:t>Ancien chef arbitre Chinook Chicoutimi</a:t>
            </a:r>
          </a:p>
        </p:txBody>
      </p:sp>
      <p:pic>
        <p:nvPicPr>
          <p:cNvPr id="10" name="Image 9">
            <a:extLst>
              <a:ext uri="{FF2B5EF4-FFF2-40B4-BE49-F238E27FC236}">
                <a16:creationId xmlns:a16="http://schemas.microsoft.com/office/drawing/2014/main" id="{74DA7819-6833-6A0B-F8A0-79914D8CE4A8}"/>
              </a:ext>
            </a:extLst>
          </p:cNvPr>
          <p:cNvPicPr>
            <a:picLocks noChangeAspect="1"/>
          </p:cNvPicPr>
          <p:nvPr/>
        </p:nvPicPr>
        <p:blipFill>
          <a:blip r:embed="rId5"/>
          <a:stretch>
            <a:fillRect/>
          </a:stretch>
        </p:blipFill>
        <p:spPr>
          <a:xfrm>
            <a:off x="6389721" y="2363953"/>
            <a:ext cx="1251125" cy="1213019"/>
          </a:xfrm>
          <a:prstGeom prst="rect">
            <a:avLst/>
          </a:prstGeom>
        </p:spPr>
      </p:pic>
      <p:pic>
        <p:nvPicPr>
          <p:cNvPr id="4" name="Image 3">
            <a:extLst>
              <a:ext uri="{FF2B5EF4-FFF2-40B4-BE49-F238E27FC236}">
                <a16:creationId xmlns:a16="http://schemas.microsoft.com/office/drawing/2014/main" id="{CCF7BF9E-0C84-579B-91D9-27F4179C5D21}"/>
              </a:ext>
            </a:extLst>
          </p:cNvPr>
          <p:cNvPicPr>
            <a:picLocks noChangeAspect="1"/>
          </p:cNvPicPr>
          <p:nvPr/>
        </p:nvPicPr>
        <p:blipFill>
          <a:blip r:embed="rId6"/>
          <a:stretch>
            <a:fillRect/>
          </a:stretch>
        </p:blipFill>
        <p:spPr>
          <a:xfrm>
            <a:off x="179554" y="3343061"/>
            <a:ext cx="1289230" cy="1244774"/>
          </a:xfrm>
          <a:prstGeom prst="rect">
            <a:avLst/>
          </a:prstGeom>
        </p:spPr>
      </p:pic>
    </p:spTree>
    <p:extLst>
      <p:ext uri="{BB962C8B-B14F-4D97-AF65-F5344CB8AC3E}">
        <p14:creationId xmlns:p14="http://schemas.microsoft.com/office/powerpoint/2010/main" val="235686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18E38-36CE-EE8F-8EE3-82D8351AD9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8F842C8-16F9-A91B-6408-28EA80BD7832}"/>
              </a:ext>
            </a:extLst>
          </p:cNvPr>
          <p:cNvSpPr>
            <a:spLocks noGrp="1"/>
          </p:cNvSpPr>
          <p:nvPr>
            <p:ph type="title"/>
          </p:nvPr>
        </p:nvSpPr>
        <p:spPr/>
        <p:txBody>
          <a:bodyPr/>
          <a:lstStyle/>
          <a:p>
            <a:r>
              <a:rPr lang="fr-CA" dirty="0"/>
              <a:t>Rôles et responsabilités</a:t>
            </a:r>
          </a:p>
        </p:txBody>
      </p:sp>
      <p:sp>
        <p:nvSpPr>
          <p:cNvPr id="12" name="ZoneTexte 11">
            <a:extLst>
              <a:ext uri="{FF2B5EF4-FFF2-40B4-BE49-F238E27FC236}">
                <a16:creationId xmlns:a16="http://schemas.microsoft.com/office/drawing/2014/main" id="{DE927D0A-6027-A98B-585B-A4D4B0EC0FCC}"/>
              </a:ext>
            </a:extLst>
          </p:cNvPr>
          <p:cNvSpPr txBox="1"/>
          <p:nvPr/>
        </p:nvSpPr>
        <p:spPr>
          <a:xfrm>
            <a:off x="1828645" y="1094058"/>
            <a:ext cx="4513173" cy="1600438"/>
          </a:xfrm>
          <a:prstGeom prst="rect">
            <a:avLst/>
          </a:prstGeom>
          <a:noFill/>
        </p:spPr>
        <p:txBody>
          <a:bodyPr wrap="square" rtlCol="0">
            <a:spAutoFit/>
          </a:bodyPr>
          <a:lstStyle>
            <a:defPPr>
              <a:defRPr lang="en-US"/>
            </a:defPPr>
            <a:lvl1pPr marL="428625" indent="-428625">
              <a:buFont typeface="Arial" panose="020B0604020202020204" pitchFamily="34" charset="0"/>
              <a:buChar char="•"/>
              <a:defRPr sz="2100" b="1"/>
            </a:lvl1pPr>
          </a:lstStyle>
          <a:p>
            <a:r>
              <a:rPr lang="fr-CA" sz="1400" dirty="0"/>
              <a:t>Comité d’arbitrage</a:t>
            </a:r>
          </a:p>
          <a:p>
            <a:r>
              <a:rPr lang="fr-CA" sz="1400" b="0" dirty="0"/>
              <a:t>Rencontre mensuelle présidée par le directeur à l’arbitrage</a:t>
            </a:r>
          </a:p>
          <a:p>
            <a:r>
              <a:rPr lang="fr-CA" sz="1400" b="0" dirty="0"/>
              <a:t>Stratégies, suivis sur le développement, l’accompagnement et l’encadrement des arbitres</a:t>
            </a:r>
          </a:p>
          <a:p>
            <a:r>
              <a:rPr lang="fr-CA" sz="1400" b="0" dirty="0"/>
              <a:t>4 membres statutaires, coordonnateur</a:t>
            </a:r>
          </a:p>
          <a:p>
            <a:r>
              <a:rPr lang="fr-CA" sz="1400" b="0" dirty="0"/>
              <a:t>1 représentant du Conseil d’Administration</a:t>
            </a:r>
          </a:p>
        </p:txBody>
      </p:sp>
      <p:sp>
        <p:nvSpPr>
          <p:cNvPr id="22" name="ZoneTexte 21">
            <a:extLst>
              <a:ext uri="{FF2B5EF4-FFF2-40B4-BE49-F238E27FC236}">
                <a16:creationId xmlns:a16="http://schemas.microsoft.com/office/drawing/2014/main" id="{BAC4DCBE-7B9C-E946-34D4-DC4B88F4E166}"/>
              </a:ext>
            </a:extLst>
          </p:cNvPr>
          <p:cNvSpPr txBox="1"/>
          <p:nvPr/>
        </p:nvSpPr>
        <p:spPr>
          <a:xfrm>
            <a:off x="1916905" y="3270954"/>
            <a:ext cx="4607548" cy="1169551"/>
          </a:xfrm>
          <a:prstGeom prst="rect">
            <a:avLst/>
          </a:prstGeom>
          <a:noFill/>
        </p:spPr>
        <p:txBody>
          <a:bodyPr wrap="square" rtlCol="0">
            <a:spAutoFit/>
          </a:bodyPr>
          <a:lstStyle/>
          <a:p>
            <a:pPr marL="285764" indent="-285764">
              <a:buFont typeface="Arial" panose="020B0604020202020204" pitchFamily="34" charset="0"/>
              <a:buChar char="•"/>
            </a:pPr>
            <a:r>
              <a:rPr lang="fr-CA" sz="1400" b="1" dirty="0"/>
              <a:t>Comité Arbitrage Régional</a:t>
            </a:r>
          </a:p>
          <a:p>
            <a:pPr marL="285764" indent="-285764">
              <a:buFont typeface="Arial" panose="020B0604020202020204" pitchFamily="34" charset="0"/>
              <a:buChar char="•"/>
            </a:pPr>
            <a:r>
              <a:rPr lang="fr-CA" sz="1400" dirty="0"/>
              <a:t>Développement et accompagnement des arbitres haut niveau</a:t>
            </a:r>
          </a:p>
          <a:p>
            <a:pPr marL="285764" indent="-285764">
              <a:buFont typeface="Arial" panose="020B0604020202020204" pitchFamily="34" charset="0"/>
              <a:buChar char="•"/>
            </a:pPr>
            <a:r>
              <a:rPr lang="fr-CA" sz="1400" dirty="0"/>
              <a:t>Formation, séminaire régional</a:t>
            </a:r>
          </a:p>
          <a:p>
            <a:pPr marL="285764" indent="-285764">
              <a:buFont typeface="Arial" panose="020B0604020202020204" pitchFamily="34" charset="0"/>
              <a:buChar char="•"/>
            </a:pPr>
            <a:r>
              <a:rPr lang="fr-CA" sz="1400" dirty="0"/>
              <a:t>Arrimage des pratiques entre Clubs de la région</a:t>
            </a:r>
          </a:p>
        </p:txBody>
      </p:sp>
      <p:sp>
        <p:nvSpPr>
          <p:cNvPr id="23" name="ZoneTexte 22">
            <a:extLst>
              <a:ext uri="{FF2B5EF4-FFF2-40B4-BE49-F238E27FC236}">
                <a16:creationId xmlns:a16="http://schemas.microsoft.com/office/drawing/2014/main" id="{0BC43339-07F2-1C29-908C-B7FE1476D180}"/>
              </a:ext>
            </a:extLst>
          </p:cNvPr>
          <p:cNvSpPr txBox="1"/>
          <p:nvPr/>
        </p:nvSpPr>
        <p:spPr>
          <a:xfrm>
            <a:off x="8515673" y="1094058"/>
            <a:ext cx="4042068" cy="954107"/>
          </a:xfrm>
          <a:prstGeom prst="rect">
            <a:avLst/>
          </a:prstGeom>
          <a:noFill/>
        </p:spPr>
        <p:txBody>
          <a:bodyPr wrap="square" rtlCol="0">
            <a:spAutoFit/>
          </a:bodyPr>
          <a:lstStyle/>
          <a:p>
            <a:pPr marL="285764" indent="-285764">
              <a:buFont typeface="Arial" panose="020B0604020202020204" pitchFamily="34" charset="0"/>
              <a:buChar char="•"/>
            </a:pPr>
            <a:r>
              <a:rPr lang="fr-CA" sz="1400" b="1" dirty="0"/>
              <a:t>Équipe administrative</a:t>
            </a:r>
          </a:p>
          <a:p>
            <a:pPr marL="285764" indent="-285764">
              <a:buFont typeface="Arial" panose="020B0604020202020204" pitchFamily="34" charset="0"/>
              <a:buChar char="•"/>
            </a:pPr>
            <a:r>
              <a:rPr lang="fr-CA" sz="1400" dirty="0"/>
              <a:t>Spécialistes SPORDLE</a:t>
            </a:r>
          </a:p>
          <a:p>
            <a:pPr marL="285764" indent="-285764">
              <a:buFont typeface="Arial" panose="020B0604020202020204" pitchFamily="34" charset="0"/>
              <a:buChar char="•"/>
            </a:pPr>
            <a:r>
              <a:rPr lang="fr-CA" sz="1400" dirty="0"/>
              <a:t>Paie des arbitres</a:t>
            </a:r>
          </a:p>
          <a:p>
            <a:pPr marL="285764" indent="-285764">
              <a:buFont typeface="Arial" panose="020B0604020202020204" pitchFamily="34" charset="0"/>
              <a:buChar char="•"/>
            </a:pPr>
            <a:r>
              <a:rPr lang="fr-CA" sz="1400" dirty="0"/>
              <a:t>Affiliations</a:t>
            </a:r>
          </a:p>
        </p:txBody>
      </p:sp>
      <p:pic>
        <p:nvPicPr>
          <p:cNvPr id="19" name="Image 18">
            <a:extLst>
              <a:ext uri="{FF2B5EF4-FFF2-40B4-BE49-F238E27FC236}">
                <a16:creationId xmlns:a16="http://schemas.microsoft.com/office/drawing/2014/main" id="{4A20358E-4CA2-87D3-F0BF-D40982E7E65C}"/>
              </a:ext>
            </a:extLst>
          </p:cNvPr>
          <p:cNvPicPr>
            <a:picLocks noChangeAspect="1"/>
          </p:cNvPicPr>
          <p:nvPr/>
        </p:nvPicPr>
        <p:blipFill>
          <a:blip r:embed="rId2"/>
          <a:stretch>
            <a:fillRect/>
          </a:stretch>
        </p:blipFill>
        <p:spPr>
          <a:xfrm>
            <a:off x="304800" y="1058084"/>
            <a:ext cx="1365081" cy="1456086"/>
          </a:xfrm>
          <a:prstGeom prst="rect">
            <a:avLst/>
          </a:prstGeom>
        </p:spPr>
      </p:pic>
      <p:pic>
        <p:nvPicPr>
          <p:cNvPr id="21" name="Image 20">
            <a:extLst>
              <a:ext uri="{FF2B5EF4-FFF2-40B4-BE49-F238E27FC236}">
                <a16:creationId xmlns:a16="http://schemas.microsoft.com/office/drawing/2014/main" id="{15867DD0-C436-732D-157E-38FA0504BBC3}"/>
              </a:ext>
            </a:extLst>
          </p:cNvPr>
          <p:cNvPicPr>
            <a:picLocks noChangeAspect="1"/>
          </p:cNvPicPr>
          <p:nvPr/>
        </p:nvPicPr>
        <p:blipFill>
          <a:blip r:embed="rId3"/>
          <a:stretch>
            <a:fillRect/>
          </a:stretch>
        </p:blipFill>
        <p:spPr>
          <a:xfrm>
            <a:off x="134112" y="3085137"/>
            <a:ext cx="1587721" cy="1632178"/>
          </a:xfrm>
          <a:prstGeom prst="rect">
            <a:avLst/>
          </a:prstGeom>
        </p:spPr>
      </p:pic>
      <p:pic>
        <p:nvPicPr>
          <p:cNvPr id="25" name="Image 24">
            <a:extLst>
              <a:ext uri="{FF2B5EF4-FFF2-40B4-BE49-F238E27FC236}">
                <a16:creationId xmlns:a16="http://schemas.microsoft.com/office/drawing/2014/main" id="{4E316FBE-687C-BA32-A867-C1037507CC79}"/>
              </a:ext>
            </a:extLst>
          </p:cNvPr>
          <p:cNvPicPr>
            <a:picLocks noChangeAspect="1"/>
          </p:cNvPicPr>
          <p:nvPr/>
        </p:nvPicPr>
        <p:blipFill>
          <a:blip r:embed="rId4"/>
          <a:stretch>
            <a:fillRect/>
          </a:stretch>
        </p:blipFill>
        <p:spPr>
          <a:xfrm>
            <a:off x="6400802" y="871495"/>
            <a:ext cx="1771897" cy="1530563"/>
          </a:xfrm>
          <a:prstGeom prst="rect">
            <a:avLst/>
          </a:prstGeom>
        </p:spPr>
      </p:pic>
    </p:spTree>
    <p:extLst>
      <p:ext uri="{BB962C8B-B14F-4D97-AF65-F5344CB8AC3E}">
        <p14:creationId xmlns:p14="http://schemas.microsoft.com/office/powerpoint/2010/main" val="264905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6CD02-B8EC-6F6A-41DE-0B59B054D1E5}"/>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en-US" err="1"/>
              <a:t>Informations</a:t>
            </a:r>
            <a:r>
              <a:rPr lang="en-US"/>
              <a:t> de contact</a:t>
            </a:r>
          </a:p>
        </p:txBody>
      </p:sp>
      <p:pic>
        <p:nvPicPr>
          <p:cNvPr id="5" name="Espace réservé du contenu 4" descr="Hommes en visioconférence au bureau">
            <a:extLst>
              <a:ext uri="{FF2B5EF4-FFF2-40B4-BE49-F238E27FC236}">
                <a16:creationId xmlns:a16="http://schemas.microsoft.com/office/drawing/2014/main" id="{EF53A450-B49D-42AA-8887-201DB2DB08FE}"/>
              </a:ext>
            </a:extLst>
          </p:cNvPr>
          <p:cNvPicPr>
            <a:picLocks noGrp="1" noChangeAspect="1"/>
          </p:cNvPicPr>
          <p:nvPr>
            <p:ph sz="half" idx="1"/>
          </p:nvPr>
        </p:nvPicPr>
        <p:blipFill>
          <a:blip r:embed="rId3"/>
          <a:srcRect b="4201"/>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Espace réservé du contenu 3">
            <a:extLst>
              <a:ext uri="{FF2B5EF4-FFF2-40B4-BE49-F238E27FC236}">
                <a16:creationId xmlns:a16="http://schemas.microsoft.com/office/drawing/2014/main" id="{55093F19-CD6D-EB3F-8ED3-BE4DAE33DBE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97004" y="670558"/>
            <a:ext cx="4555782" cy="6119985"/>
          </a:xfrm>
        </p:spPr>
        <p:txBody>
          <a:bodyPr>
            <a:normAutofit/>
          </a:bodyPr>
          <a:lstStyle/>
          <a:p>
            <a:pPr marL="0" indent="0">
              <a:spcBef>
                <a:spcPts val="2500"/>
              </a:spcBef>
              <a:buNone/>
            </a:pPr>
            <a:r>
              <a:rPr lang="fr-CA" sz="2000" b="1" dirty="0"/>
              <a:t>Assignations et urgences:</a:t>
            </a:r>
          </a:p>
          <a:p>
            <a:pPr marL="0" indent="0">
              <a:spcBef>
                <a:spcPts val="2500"/>
              </a:spcBef>
              <a:buNone/>
            </a:pPr>
            <a:r>
              <a:rPr lang="fr-CA" sz="1400" b="1" dirty="0"/>
              <a:t>SPORDLE PLAY</a:t>
            </a:r>
          </a:p>
          <a:p>
            <a:pPr marL="0" indent="0">
              <a:spcBef>
                <a:spcPts val="2500"/>
              </a:spcBef>
              <a:buNone/>
            </a:pPr>
            <a:r>
              <a:rPr lang="fr-CA" sz="1400" b="1" dirty="0"/>
              <a:t># de </a:t>
            </a:r>
            <a:r>
              <a:rPr lang="fr-CA" sz="1400" b="1" dirty="0" err="1"/>
              <a:t>cell</a:t>
            </a:r>
            <a:r>
              <a:rPr lang="fr-CA" sz="1400" b="1" dirty="0"/>
              <a:t> de l’</a:t>
            </a:r>
            <a:r>
              <a:rPr lang="fr-CA" sz="1400" b="1" dirty="0" err="1"/>
              <a:t>assignateur</a:t>
            </a:r>
            <a:r>
              <a:rPr lang="fr-CA" sz="1400" b="1" dirty="0"/>
              <a:t> (urgence) : 418-490-2155</a:t>
            </a:r>
          </a:p>
          <a:p>
            <a:pPr marL="0" indent="0">
              <a:spcBef>
                <a:spcPts val="2500"/>
              </a:spcBef>
              <a:buNone/>
            </a:pPr>
            <a:r>
              <a:rPr lang="fr-CA" sz="1400" b="1" dirty="0"/>
              <a:t># de </a:t>
            </a:r>
            <a:r>
              <a:rPr lang="fr-CA" sz="1400" b="1" dirty="0" err="1"/>
              <a:t>cell</a:t>
            </a:r>
            <a:r>
              <a:rPr lang="fr-CA" sz="1400" b="1" dirty="0"/>
              <a:t> du directeur à l’arbitrage (dernier recours) : 418-690-6747</a:t>
            </a:r>
          </a:p>
          <a:p>
            <a:pPr marL="0" indent="0">
              <a:spcBef>
                <a:spcPts val="2500"/>
              </a:spcBef>
              <a:buNone/>
            </a:pPr>
            <a:r>
              <a:rPr lang="fr-CA" sz="1900" b="1" dirty="0"/>
              <a:t>Référence, documentation, règlements:</a:t>
            </a:r>
          </a:p>
          <a:p>
            <a:pPr marL="0" indent="0">
              <a:spcBef>
                <a:spcPts val="2500"/>
              </a:spcBef>
              <a:buNone/>
            </a:pPr>
            <a:r>
              <a:rPr lang="fr-CA" sz="1400" b="1" dirty="0"/>
              <a:t>Site web</a:t>
            </a:r>
          </a:p>
          <a:p>
            <a:pPr marL="0" lvl="1" indent="0">
              <a:buNone/>
            </a:pPr>
            <a:r>
              <a:rPr lang="fr-CA" sz="1400" dirty="0">
                <a:hlinkClick r:id="rId4"/>
              </a:rPr>
              <a:t>www.soccersaguenay.com</a:t>
            </a:r>
            <a:endParaRPr lang="fr-CA" sz="1400" dirty="0"/>
          </a:p>
          <a:p>
            <a:pPr marL="0" lvl="1" indent="0">
              <a:buNone/>
            </a:pPr>
            <a:endParaRPr lang="fr-CA" sz="1400" dirty="0"/>
          </a:p>
          <a:p>
            <a:pPr marL="0" lvl="1" indent="0">
              <a:buNone/>
            </a:pPr>
            <a:endParaRPr lang="fr-CA" sz="1400" dirty="0"/>
          </a:p>
          <a:p>
            <a:pPr marL="0" lvl="1" indent="0">
              <a:buNone/>
            </a:pPr>
            <a:r>
              <a:rPr lang="fr-CA" sz="1900" b="1" dirty="0"/>
              <a:t>Annonces, Convocations, Informations:</a:t>
            </a:r>
          </a:p>
          <a:p>
            <a:pPr marL="0" lvl="1" indent="0">
              <a:buNone/>
            </a:pPr>
            <a:endParaRPr lang="fr-CA" sz="1400" dirty="0"/>
          </a:p>
          <a:p>
            <a:pPr marL="0" indent="0">
              <a:spcBef>
                <a:spcPts val="2500"/>
              </a:spcBef>
              <a:buNone/>
            </a:pPr>
            <a:r>
              <a:rPr lang="fr-CA" sz="1400" b="1" dirty="0"/>
              <a:t>Email</a:t>
            </a:r>
          </a:p>
          <a:p>
            <a:pPr marL="0" lvl="1" indent="0">
              <a:buNone/>
            </a:pPr>
            <a:r>
              <a:rPr lang="fr-CA" sz="1400" dirty="0"/>
              <a:t>Pour des questions ou des préoccupations, contactez-nous par email à </a:t>
            </a:r>
            <a:r>
              <a:rPr lang="fr-CA" sz="1400" dirty="0">
                <a:hlinkClick r:id="rId5"/>
              </a:rPr>
              <a:t>arbitre@soccersaguenay.com</a:t>
            </a:r>
            <a:r>
              <a:rPr lang="fr-CA" sz="1400" dirty="0"/>
              <a:t>.</a:t>
            </a:r>
          </a:p>
          <a:p>
            <a:pPr marL="0" lvl="1" indent="0">
              <a:buNone/>
            </a:pPr>
            <a:endParaRPr lang="fr-CA" sz="1400" dirty="0"/>
          </a:p>
        </p:txBody>
      </p:sp>
      <p:pic>
        <p:nvPicPr>
          <p:cNvPr id="6" name="Image 5">
            <a:extLst>
              <a:ext uri="{FF2B5EF4-FFF2-40B4-BE49-F238E27FC236}">
                <a16:creationId xmlns:a16="http://schemas.microsoft.com/office/drawing/2014/main" id="{A0C41573-D7C9-12E2-0F69-606E8CC73C91}"/>
              </a:ext>
            </a:extLst>
          </p:cNvPr>
          <p:cNvPicPr>
            <a:picLocks noChangeAspect="1"/>
          </p:cNvPicPr>
          <p:nvPr/>
        </p:nvPicPr>
        <p:blipFill>
          <a:blip r:embed="rId6"/>
          <a:stretch>
            <a:fillRect/>
          </a:stretch>
        </p:blipFill>
        <p:spPr>
          <a:xfrm>
            <a:off x="6915858" y="5176415"/>
            <a:ext cx="1120817" cy="442792"/>
          </a:xfrm>
          <a:prstGeom prst="rect">
            <a:avLst/>
          </a:prstGeom>
        </p:spPr>
      </p:pic>
      <p:pic>
        <p:nvPicPr>
          <p:cNvPr id="8" name="Image 7">
            <a:extLst>
              <a:ext uri="{FF2B5EF4-FFF2-40B4-BE49-F238E27FC236}">
                <a16:creationId xmlns:a16="http://schemas.microsoft.com/office/drawing/2014/main" id="{FAFB85A6-7B54-5CD0-0F85-3392697E23FC}"/>
              </a:ext>
            </a:extLst>
          </p:cNvPr>
          <p:cNvPicPr>
            <a:picLocks noChangeAspect="1"/>
          </p:cNvPicPr>
          <p:nvPr/>
        </p:nvPicPr>
        <p:blipFill>
          <a:blip r:embed="rId7"/>
          <a:stretch>
            <a:fillRect/>
          </a:stretch>
        </p:blipFill>
        <p:spPr>
          <a:xfrm>
            <a:off x="3679851" y="2026254"/>
            <a:ext cx="3111650" cy="1704296"/>
          </a:xfrm>
          <a:prstGeom prst="rect">
            <a:avLst/>
          </a:prstGeom>
        </p:spPr>
      </p:pic>
    </p:spTree>
    <p:extLst>
      <p:ext uri="{BB962C8B-B14F-4D97-AF65-F5344CB8AC3E}">
        <p14:creationId xmlns:p14="http://schemas.microsoft.com/office/powerpoint/2010/main" val="373237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B541F8-8EAA-6752-E94D-A6F68670E868}"/>
              </a:ext>
            </a:extLst>
          </p:cNvPr>
          <p:cNvSpPr>
            <a:spLocks noGrp="1"/>
          </p:cNvSpPr>
          <p:nvPr>
            <p:ph type="title"/>
          </p:nvPr>
        </p:nvSpPr>
        <p:spPr>
          <a:xfrm>
            <a:off x="1383564" y="348865"/>
            <a:ext cx="9718111" cy="1576446"/>
          </a:xfrm>
        </p:spPr>
        <p:txBody>
          <a:bodyPr anchor="ctr">
            <a:normAutofit/>
          </a:bodyPr>
          <a:lstStyle/>
          <a:p>
            <a:r>
              <a:rPr lang="fr-CA" sz="4000">
                <a:solidFill>
                  <a:srgbClr val="FFFFFF"/>
                </a:solidFill>
              </a:rPr>
              <a:t>Le cheminement au Venturi</a:t>
            </a:r>
          </a:p>
        </p:txBody>
      </p:sp>
      <p:graphicFrame>
        <p:nvGraphicFramePr>
          <p:cNvPr id="4" name="Espace réservé du contenu 3">
            <a:extLst>
              <a:ext uri="{FF2B5EF4-FFF2-40B4-BE49-F238E27FC236}">
                <a16:creationId xmlns:a16="http://schemas.microsoft.com/office/drawing/2014/main" id="{C3966C2A-5BF2-DCDD-12A2-37562C604B27}"/>
              </a:ext>
            </a:extLst>
          </p:cNvPr>
          <p:cNvGraphicFramePr>
            <a:graphicFrameLocks noGrp="1"/>
          </p:cNvGraphicFramePr>
          <p:nvPr>
            <p:ph idx="1"/>
            <p:extLst>
              <p:ext uri="{D42A27DB-BD31-4B8C-83A1-F6EECF244321}">
                <p14:modId xmlns:p14="http://schemas.microsoft.com/office/powerpoint/2010/main" val="71692693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04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27EBF3-08A1-CB44-5686-AF34784BC63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DF9977-4F70-669E-D8D8-C813194C4C89}"/>
              </a:ext>
            </a:extLst>
          </p:cNvPr>
          <p:cNvSpPr>
            <a:spLocks noGrp="1"/>
          </p:cNvSpPr>
          <p:nvPr>
            <p:ph type="title"/>
          </p:nvPr>
        </p:nvSpPr>
        <p:spPr>
          <a:xfrm>
            <a:off x="1383564" y="348865"/>
            <a:ext cx="9718111" cy="1576446"/>
          </a:xfrm>
        </p:spPr>
        <p:txBody>
          <a:bodyPr anchor="ctr">
            <a:normAutofit/>
          </a:bodyPr>
          <a:lstStyle/>
          <a:p>
            <a:r>
              <a:rPr lang="fr-CA" sz="4000" dirty="0">
                <a:solidFill>
                  <a:srgbClr val="FFFFFF"/>
                </a:solidFill>
              </a:rPr>
              <a:t>Le cheminement dans la région/Soccer Québec</a:t>
            </a:r>
          </a:p>
        </p:txBody>
      </p:sp>
      <p:graphicFrame>
        <p:nvGraphicFramePr>
          <p:cNvPr id="4" name="Espace réservé du contenu 3">
            <a:extLst>
              <a:ext uri="{FF2B5EF4-FFF2-40B4-BE49-F238E27FC236}">
                <a16:creationId xmlns:a16="http://schemas.microsoft.com/office/drawing/2014/main" id="{F64BB739-1EFD-AC9C-1835-06C2B13BF96D}"/>
              </a:ext>
            </a:extLst>
          </p:cNvPr>
          <p:cNvGraphicFramePr>
            <a:graphicFrameLocks noGrp="1"/>
          </p:cNvGraphicFramePr>
          <p:nvPr>
            <p:ph idx="1"/>
            <p:extLst>
              <p:ext uri="{D42A27DB-BD31-4B8C-83A1-F6EECF244321}">
                <p14:modId xmlns:p14="http://schemas.microsoft.com/office/powerpoint/2010/main" val="291949071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12636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339</TotalTime>
  <Words>5175</Words>
  <Application>Microsoft Office PowerPoint</Application>
  <PresentationFormat>Grand écran</PresentationFormat>
  <Paragraphs>309</Paragraphs>
  <Slides>30</Slides>
  <Notes>15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Aptos</vt:lpstr>
      <vt:lpstr>Aptos Display</vt:lpstr>
      <vt:lpstr>Arial</vt:lpstr>
      <vt:lpstr>Calibri</vt:lpstr>
      <vt:lpstr>Wingdings</vt:lpstr>
      <vt:lpstr>Thème Office</vt:lpstr>
      <vt:lpstr>Guide de l'arbitre</vt:lpstr>
      <vt:lpstr>Points à aborder</vt:lpstr>
      <vt:lpstr>Les arbitres – une communauté</vt:lpstr>
      <vt:lpstr>Structure arbitrage</vt:lpstr>
      <vt:lpstr>Rôles et responsabilités</vt:lpstr>
      <vt:lpstr>Rôles et responsabilités</vt:lpstr>
      <vt:lpstr>Informations de contact</vt:lpstr>
      <vt:lpstr>Le cheminement au Venturi</vt:lpstr>
      <vt:lpstr>Le cheminement dans la région/Soccer Québec</vt:lpstr>
      <vt:lpstr>Présentation PowerPoint</vt:lpstr>
      <vt:lpstr>Procédures et échéancier</vt:lpstr>
      <vt:lpstr>Procédures et échéancier</vt:lpstr>
      <vt:lpstr>Choix des arbitres</vt:lpstr>
      <vt:lpstr>Organisation des matchs</vt:lpstr>
      <vt:lpstr>Organisation des matchs</vt:lpstr>
      <vt:lpstr>Les terrains à Saguenay</vt:lpstr>
      <vt:lpstr>Paies</vt:lpstr>
      <vt:lpstr>Tarifications</vt:lpstr>
      <vt:lpstr>Accompagnement</vt:lpstr>
      <vt:lpstr>Responsabilités</vt:lpstr>
      <vt:lpstr>Responsabilités</vt:lpstr>
      <vt:lpstr>Responsabilités</vt:lpstr>
      <vt:lpstr>Orages et Mauvais temps</vt:lpstr>
      <vt:lpstr>Autres éléments</vt:lpstr>
      <vt:lpstr>Autres éléments</vt:lpstr>
      <vt:lpstr>Autres éléments</vt:lpstr>
      <vt:lpstr>Autres éléments</vt:lpstr>
      <vt:lpstr>Autres éléments</vt:lpstr>
      <vt:lpstr>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Emmanuel Bouchard</dc:creator>
  <cp:lastModifiedBy>Emmanuel Bouchard</cp:lastModifiedBy>
  <cp:revision>2</cp:revision>
  <dcterms:created xsi:type="dcterms:W3CDTF">2025-02-15T16:07:19Z</dcterms:created>
  <dcterms:modified xsi:type="dcterms:W3CDTF">2026-05-18T01:13:04Z</dcterms:modified>
</cp:coreProperties>
</file>